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notesMasterIdLst>
    <p:notesMasterId r:id="rId35"/>
  </p:notesMasterIdLst>
  <p:handoutMasterIdLst>
    <p:handoutMasterId r:id="rId36"/>
  </p:handoutMasterIdLst>
  <p:sldIdLst>
    <p:sldId id="256" r:id="rId3"/>
    <p:sldId id="267" r:id="rId4"/>
    <p:sldId id="292" r:id="rId5"/>
    <p:sldId id="265" r:id="rId6"/>
    <p:sldId id="290" r:id="rId7"/>
    <p:sldId id="266" r:id="rId8"/>
    <p:sldId id="263" r:id="rId9"/>
    <p:sldId id="268" r:id="rId10"/>
    <p:sldId id="271" r:id="rId11"/>
    <p:sldId id="272" r:id="rId12"/>
    <p:sldId id="294" r:id="rId13"/>
    <p:sldId id="293" r:id="rId14"/>
    <p:sldId id="295" r:id="rId15"/>
    <p:sldId id="270" r:id="rId16"/>
    <p:sldId id="273" r:id="rId17"/>
    <p:sldId id="280" r:id="rId18"/>
    <p:sldId id="283" r:id="rId19"/>
    <p:sldId id="276" r:id="rId20"/>
    <p:sldId id="291" r:id="rId21"/>
    <p:sldId id="300" r:id="rId22"/>
    <p:sldId id="282" r:id="rId23"/>
    <p:sldId id="301" r:id="rId24"/>
    <p:sldId id="298" r:id="rId25"/>
    <p:sldId id="299" r:id="rId26"/>
    <p:sldId id="284" r:id="rId27"/>
    <p:sldId id="286" r:id="rId28"/>
    <p:sldId id="285" r:id="rId29"/>
    <p:sldId id="279" r:id="rId30"/>
    <p:sldId id="281" r:id="rId31"/>
    <p:sldId id="288" r:id="rId32"/>
    <p:sldId id="287" r:id="rId33"/>
    <p:sldId id="289"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873B29-D880-4984-83C3-F6C2A0474859}" v="15609" dt="2018-09-25T16:55:35.5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32" autoAdjust="0"/>
    <p:restoredTop sz="80000" autoAdjust="0"/>
  </p:normalViewPr>
  <p:slideViewPr>
    <p:cSldViewPr>
      <p:cViewPr varScale="1">
        <p:scale>
          <a:sx n="68" d="100"/>
          <a:sy n="68" d="100"/>
        </p:scale>
        <p:origin x="191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378"/>
    </p:cViewPr>
  </p:notesTextViewPr>
  <p:notesViewPr>
    <p:cSldViewPr>
      <p:cViewPr varScale="1">
        <p:scale>
          <a:sx n="81" d="100"/>
          <a:sy n="81" d="100"/>
        </p:scale>
        <p:origin x="-2088"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viane Norré" userId="846b0634724cbf02" providerId="LiveId" clId="{AB90236D-8B02-40A1-84AE-FE0D7B1F1DA2}"/>
    <pc:docChg chg="undo custSel addSld delSld modSld">
      <pc:chgData name="Viviane Norré" userId="846b0634724cbf02" providerId="LiveId" clId="{AB90236D-8B02-40A1-84AE-FE0D7B1F1DA2}" dt="2018-08-02T19:50:39.390" v="336" actId="20577"/>
      <pc:docMkLst>
        <pc:docMk/>
      </pc:docMkLst>
      <pc:sldChg chg="modSp">
        <pc:chgData name="Viviane Norré" userId="846b0634724cbf02" providerId="LiveId" clId="{AB90236D-8B02-40A1-84AE-FE0D7B1F1DA2}" dt="2018-08-02T19:03:52.482" v="169" actId="20577"/>
        <pc:sldMkLst>
          <pc:docMk/>
          <pc:sldMk cId="0" sldId="256"/>
        </pc:sldMkLst>
        <pc:spChg chg="mod">
          <ac:chgData name="Viviane Norré" userId="846b0634724cbf02" providerId="LiveId" clId="{AB90236D-8B02-40A1-84AE-FE0D7B1F1DA2}" dt="2018-08-02T19:02:27.319" v="110" actId="1036"/>
          <ac:spMkLst>
            <pc:docMk/>
            <pc:sldMk cId="0" sldId="256"/>
            <ac:spMk id="2" creationId="{00000000-0000-0000-0000-000000000000}"/>
          </ac:spMkLst>
        </pc:spChg>
        <pc:spChg chg="mod">
          <ac:chgData name="Viviane Norré" userId="846b0634724cbf02" providerId="LiveId" clId="{AB90236D-8B02-40A1-84AE-FE0D7B1F1DA2}" dt="2018-08-02T19:03:52.482" v="169" actId="20577"/>
          <ac:spMkLst>
            <pc:docMk/>
            <pc:sldMk cId="0" sldId="256"/>
            <ac:spMk id="4" creationId="{00000000-0000-0000-0000-000000000000}"/>
          </ac:spMkLst>
        </pc:spChg>
        <pc:spChg chg="mod">
          <ac:chgData name="Viviane Norré" userId="846b0634724cbf02" providerId="LiveId" clId="{AB90236D-8B02-40A1-84AE-FE0D7B1F1DA2}" dt="2018-08-02T19:02:23.426" v="108" actId="1036"/>
          <ac:spMkLst>
            <pc:docMk/>
            <pc:sldMk cId="0" sldId="256"/>
            <ac:spMk id="7" creationId="{00000000-0000-0000-0000-000000000000}"/>
          </ac:spMkLst>
        </pc:spChg>
      </pc:sldChg>
      <pc:sldChg chg="modSp">
        <pc:chgData name="Viviane Norré" userId="846b0634724cbf02" providerId="LiveId" clId="{AB90236D-8B02-40A1-84AE-FE0D7B1F1DA2}" dt="2018-08-02T19:04:30.377" v="185" actId="20577"/>
        <pc:sldMkLst>
          <pc:docMk/>
          <pc:sldMk cId="3158494420" sldId="267"/>
        </pc:sldMkLst>
        <pc:spChg chg="mod">
          <ac:chgData name="Viviane Norré" userId="846b0634724cbf02" providerId="LiveId" clId="{AB90236D-8B02-40A1-84AE-FE0D7B1F1DA2}" dt="2018-08-02T19:04:30.377" v="185" actId="20577"/>
          <ac:spMkLst>
            <pc:docMk/>
            <pc:sldMk cId="3158494420" sldId="267"/>
            <ac:spMk id="14" creationId="{00000000-0000-0000-0000-000000000000}"/>
          </ac:spMkLst>
        </pc:spChg>
      </pc:sldChg>
      <pc:sldChg chg="addSp delSp modSp add">
        <pc:chgData name="Viviane Norré" userId="846b0634724cbf02" providerId="LiveId" clId="{AB90236D-8B02-40A1-84AE-FE0D7B1F1DA2}" dt="2018-08-02T19:41:09.160" v="303" actId="1076"/>
        <pc:sldMkLst>
          <pc:docMk/>
          <pc:sldMk cId="748006085" sldId="270"/>
        </pc:sldMkLst>
        <pc:spChg chg="mod">
          <ac:chgData name="Viviane Norré" userId="846b0634724cbf02" providerId="LiveId" clId="{AB90236D-8B02-40A1-84AE-FE0D7B1F1DA2}" dt="2018-08-02T19:14:36.005" v="279" actId="1035"/>
          <ac:spMkLst>
            <pc:docMk/>
            <pc:sldMk cId="748006085" sldId="270"/>
            <ac:spMk id="2" creationId="{00000000-0000-0000-0000-000000000000}"/>
          </ac:spMkLst>
        </pc:spChg>
        <pc:spChg chg="add del mod">
          <ac:chgData name="Viviane Norré" userId="846b0634724cbf02" providerId="LiveId" clId="{AB90236D-8B02-40A1-84AE-FE0D7B1F1DA2}" dt="2018-08-02T19:11:27.885" v="206"/>
          <ac:spMkLst>
            <pc:docMk/>
            <pc:sldMk cId="748006085" sldId="270"/>
            <ac:spMk id="5" creationId="{6D5CC725-BF55-4E78-8677-BF2BD8915298}"/>
          </ac:spMkLst>
        </pc:spChg>
        <pc:picChg chg="del">
          <ac:chgData name="Viviane Norré" userId="846b0634724cbf02" providerId="LiveId" clId="{AB90236D-8B02-40A1-84AE-FE0D7B1F1DA2}" dt="2018-08-02T19:08:07.545" v="205" actId="478"/>
          <ac:picMkLst>
            <pc:docMk/>
            <pc:sldMk cId="748006085" sldId="270"/>
            <ac:picMk id="4" creationId="{00000000-0000-0000-0000-000000000000}"/>
          </ac:picMkLst>
        </pc:picChg>
        <pc:picChg chg="add mod">
          <ac:chgData name="Viviane Norré" userId="846b0634724cbf02" providerId="LiveId" clId="{AB90236D-8B02-40A1-84AE-FE0D7B1F1DA2}" dt="2018-08-02T19:41:09.160" v="303" actId="1076"/>
          <ac:picMkLst>
            <pc:docMk/>
            <pc:sldMk cId="748006085" sldId="270"/>
            <ac:picMk id="7" creationId="{D65670B2-4090-45BD-ABEA-53494EDAD90C}"/>
          </ac:picMkLst>
        </pc:picChg>
        <pc:picChg chg="add del mod">
          <ac:chgData name="Viviane Norré" userId="846b0634724cbf02" providerId="LiveId" clId="{AB90236D-8B02-40A1-84AE-FE0D7B1F1DA2}" dt="2018-08-02T19:19:25.818" v="293"/>
          <ac:picMkLst>
            <pc:docMk/>
            <pc:sldMk cId="748006085" sldId="270"/>
            <ac:picMk id="9" creationId="{2FC5849E-31B9-496E-BDBE-F0A2804FCE0E}"/>
          </ac:picMkLst>
        </pc:picChg>
      </pc:sldChg>
      <pc:sldChg chg="addSp delSp modSp add">
        <pc:chgData name="Viviane Norré" userId="846b0634724cbf02" providerId="LiveId" clId="{AB90236D-8B02-40A1-84AE-FE0D7B1F1DA2}" dt="2018-08-02T19:48:26.560" v="321" actId="1038"/>
        <pc:sldMkLst>
          <pc:docMk/>
          <pc:sldMk cId="2432784052" sldId="271"/>
        </pc:sldMkLst>
        <pc:spChg chg="mod">
          <ac:chgData name="Viviane Norré" userId="846b0634724cbf02" providerId="LiveId" clId="{AB90236D-8B02-40A1-84AE-FE0D7B1F1DA2}" dt="2018-08-02T19:12:45.559" v="249" actId="20577"/>
          <ac:spMkLst>
            <pc:docMk/>
            <pc:sldMk cId="2432784052" sldId="271"/>
            <ac:spMk id="2" creationId="{00000000-0000-0000-0000-000000000000}"/>
          </ac:spMkLst>
        </pc:spChg>
        <pc:spChg chg="add del mod">
          <ac:chgData name="Viviane Norré" userId="846b0634724cbf02" providerId="LiveId" clId="{AB90236D-8B02-40A1-84AE-FE0D7B1F1DA2}" dt="2018-08-02T19:23:02.118" v="298"/>
          <ac:spMkLst>
            <pc:docMk/>
            <pc:sldMk cId="2432784052" sldId="271"/>
            <ac:spMk id="4" creationId="{526CBD47-C2C3-47F5-9820-90FD6EA2CF98}"/>
          </ac:spMkLst>
        </pc:spChg>
        <pc:picChg chg="add mod">
          <ac:chgData name="Viviane Norré" userId="846b0634724cbf02" providerId="LiveId" clId="{AB90236D-8B02-40A1-84AE-FE0D7B1F1DA2}" dt="2018-08-02T19:48:22.900" v="319" actId="1037"/>
          <ac:picMkLst>
            <pc:docMk/>
            <pc:sldMk cId="2432784052" sldId="271"/>
            <ac:picMk id="6" creationId="{C040062F-2155-4A73-BA3D-81B380B1A56C}"/>
          </ac:picMkLst>
        </pc:picChg>
        <pc:picChg chg="del">
          <ac:chgData name="Viviane Norré" userId="846b0634724cbf02" providerId="LiveId" clId="{AB90236D-8B02-40A1-84AE-FE0D7B1F1DA2}" dt="2018-08-02T19:12:49.426" v="250" actId="478"/>
          <ac:picMkLst>
            <pc:docMk/>
            <pc:sldMk cId="2432784052" sldId="271"/>
            <ac:picMk id="7" creationId="{D65670B2-4090-45BD-ABEA-53494EDAD90C}"/>
          </ac:picMkLst>
        </pc:picChg>
        <pc:picChg chg="add mod">
          <ac:chgData name="Viviane Norré" userId="846b0634724cbf02" providerId="LiveId" clId="{AB90236D-8B02-40A1-84AE-FE0D7B1F1DA2}" dt="2018-08-02T19:48:26.560" v="321" actId="1038"/>
          <ac:picMkLst>
            <pc:docMk/>
            <pc:sldMk cId="2432784052" sldId="271"/>
            <ac:picMk id="9" creationId="{5EC25F30-D42D-433E-A5E3-97F1A42A8E8F}"/>
          </ac:picMkLst>
        </pc:picChg>
      </pc:sldChg>
      <pc:sldChg chg="addSp delSp modSp add">
        <pc:chgData name="Viviane Norré" userId="846b0634724cbf02" providerId="LiveId" clId="{AB90236D-8B02-40A1-84AE-FE0D7B1F1DA2}" dt="2018-08-02T19:20:13.270" v="297" actId="1076"/>
        <pc:sldMkLst>
          <pc:docMk/>
          <pc:sldMk cId="2293673352" sldId="272"/>
        </pc:sldMkLst>
        <pc:spChg chg="del">
          <ac:chgData name="Viviane Norré" userId="846b0634724cbf02" providerId="LiveId" clId="{AB90236D-8B02-40A1-84AE-FE0D7B1F1DA2}" dt="2018-08-02T19:19:36.391" v="296"/>
          <ac:spMkLst>
            <pc:docMk/>
            <pc:sldMk cId="2293673352" sldId="272"/>
            <ac:spMk id="4" creationId="{526CBD47-C2C3-47F5-9820-90FD6EA2CF98}"/>
          </ac:spMkLst>
        </pc:spChg>
        <pc:picChg chg="add mod">
          <ac:chgData name="Viviane Norré" userId="846b0634724cbf02" providerId="LiveId" clId="{AB90236D-8B02-40A1-84AE-FE0D7B1F1DA2}" dt="2018-08-02T19:20:13.270" v="297" actId="1076"/>
          <ac:picMkLst>
            <pc:docMk/>
            <pc:sldMk cId="2293673352" sldId="272"/>
            <ac:picMk id="5" creationId="{03A41B40-7D8F-441A-91DB-5C235EFC0E92}"/>
          </ac:picMkLst>
        </pc:picChg>
      </pc:sldChg>
      <pc:sldChg chg="addSp delSp modSp add">
        <pc:chgData name="Viviane Norré" userId="846b0634724cbf02" providerId="LiveId" clId="{AB90236D-8B02-40A1-84AE-FE0D7B1F1DA2}" dt="2018-08-02T19:50:39.390" v="336" actId="20577"/>
        <pc:sldMkLst>
          <pc:docMk/>
          <pc:sldMk cId="2765364066" sldId="273"/>
        </pc:sldMkLst>
        <pc:spChg chg="add mod">
          <ac:chgData name="Viviane Norré" userId="846b0634724cbf02" providerId="LiveId" clId="{AB90236D-8B02-40A1-84AE-FE0D7B1F1DA2}" dt="2018-08-02T19:49:38.757" v="323" actId="478"/>
          <ac:spMkLst>
            <pc:docMk/>
            <pc:sldMk cId="2765364066" sldId="273"/>
            <ac:spMk id="3" creationId="{6569709A-E569-465A-9E72-3D766EE1B5DB}"/>
          </ac:spMkLst>
        </pc:spChg>
        <pc:spChg chg="mod">
          <ac:chgData name="Viviane Norré" userId="846b0634724cbf02" providerId="LiveId" clId="{AB90236D-8B02-40A1-84AE-FE0D7B1F1DA2}" dt="2018-08-02T19:49:44.651" v="324" actId="20577"/>
          <ac:spMkLst>
            <pc:docMk/>
            <pc:sldMk cId="2765364066" sldId="273"/>
            <ac:spMk id="10" creationId="{00000000-0000-0000-0000-000000000000}"/>
          </ac:spMkLst>
        </pc:spChg>
        <pc:spChg chg="mod">
          <ac:chgData name="Viviane Norré" userId="846b0634724cbf02" providerId="LiveId" clId="{AB90236D-8B02-40A1-84AE-FE0D7B1F1DA2}" dt="2018-08-02T19:50:39.390" v="336" actId="20577"/>
          <ac:spMkLst>
            <pc:docMk/>
            <pc:sldMk cId="2765364066" sldId="273"/>
            <ac:spMk id="14" creationId="{00000000-0000-0000-0000-000000000000}"/>
          </ac:spMkLst>
        </pc:spChg>
        <pc:spChg chg="mod">
          <ac:chgData name="Viviane Norré" userId="846b0634724cbf02" providerId="LiveId" clId="{AB90236D-8B02-40A1-84AE-FE0D7B1F1DA2}" dt="2018-08-02T19:49:50.943" v="326" actId="20577"/>
          <ac:spMkLst>
            <pc:docMk/>
            <pc:sldMk cId="2765364066" sldId="273"/>
            <ac:spMk id="18" creationId="{00000000-0000-0000-0000-000000000000}"/>
          </ac:spMkLst>
        </pc:spChg>
        <pc:picChg chg="del">
          <ac:chgData name="Viviane Norré" userId="846b0634724cbf02" providerId="LiveId" clId="{AB90236D-8B02-40A1-84AE-FE0D7B1F1DA2}" dt="2018-08-02T19:49:38.757" v="323" actId="478"/>
          <ac:picMkLst>
            <pc:docMk/>
            <pc:sldMk cId="2765364066" sldId="273"/>
            <ac:picMk id="9" creationId="{00000000-0000-0000-0000-000000000000}"/>
          </ac:picMkLst>
        </pc:picChg>
        <pc:cxnChg chg="del">
          <ac:chgData name="Viviane Norré" userId="846b0634724cbf02" providerId="LiveId" clId="{AB90236D-8B02-40A1-84AE-FE0D7B1F1DA2}" dt="2018-08-02T19:49:48.070" v="325" actId="478"/>
          <ac:cxnSpMkLst>
            <pc:docMk/>
            <pc:sldMk cId="2765364066" sldId="273"/>
            <ac:cxnSpMk id="16" creationId="{00000000-0000-0000-0000-000000000000}"/>
          </ac:cxnSpMkLst>
        </pc:cxnChg>
      </pc:sldChg>
    </pc:docChg>
  </pc:docChgLst>
  <pc:docChgLst>
    <pc:chgData name="Viviane Norré" userId="846b0634724cbf02" providerId="LiveId" clId="{12873B29-D880-4984-83C3-F6C2A0474859}"/>
    <pc:docChg chg="undo redo custSel addSld delSld modSld sldOrd">
      <pc:chgData name="Viviane Norré" userId="846b0634724cbf02" providerId="LiveId" clId="{12873B29-D880-4984-83C3-F6C2A0474859}" dt="2018-09-25T16:55:35.504" v="15562" actId="20577"/>
      <pc:docMkLst>
        <pc:docMk/>
      </pc:docMkLst>
      <pc:sldChg chg="addSp modSp">
        <pc:chgData name="Viviane Norré" userId="846b0634724cbf02" providerId="LiveId" clId="{12873B29-D880-4984-83C3-F6C2A0474859}" dt="2018-08-25T18:06:09.477" v="350" actId="1035"/>
        <pc:sldMkLst>
          <pc:docMk/>
          <pc:sldMk cId="0" sldId="256"/>
        </pc:sldMkLst>
        <pc:spChg chg="mod">
          <ac:chgData name="Viviane Norré" userId="846b0634724cbf02" providerId="LiveId" clId="{12873B29-D880-4984-83C3-F6C2A0474859}" dt="2018-08-25T18:05:24.581" v="343" actId="1036"/>
          <ac:spMkLst>
            <pc:docMk/>
            <pc:sldMk cId="0" sldId="256"/>
            <ac:spMk id="2" creationId="{00000000-0000-0000-0000-000000000000}"/>
          </ac:spMkLst>
        </pc:spChg>
        <pc:spChg chg="mod">
          <ac:chgData name="Viviane Norré" userId="846b0634724cbf02" providerId="LiveId" clId="{12873B29-D880-4984-83C3-F6C2A0474859}" dt="2018-08-25T18:05:45.472" v="344" actId="1036"/>
          <ac:spMkLst>
            <pc:docMk/>
            <pc:sldMk cId="0" sldId="256"/>
            <ac:spMk id="3" creationId="{00000000-0000-0000-0000-000000000000}"/>
          </ac:spMkLst>
        </pc:spChg>
        <pc:spChg chg="mod">
          <ac:chgData name="Viviane Norré" userId="846b0634724cbf02" providerId="LiveId" clId="{12873B29-D880-4984-83C3-F6C2A0474859}" dt="2018-08-25T18:05:53.630" v="347" actId="1036"/>
          <ac:spMkLst>
            <pc:docMk/>
            <pc:sldMk cId="0" sldId="256"/>
            <ac:spMk id="4" creationId="{00000000-0000-0000-0000-000000000000}"/>
          </ac:spMkLst>
        </pc:spChg>
        <pc:spChg chg="mod">
          <ac:chgData name="Viviane Norré" userId="846b0634724cbf02" providerId="LiveId" clId="{12873B29-D880-4984-83C3-F6C2A0474859}" dt="2018-08-25T18:06:09.477" v="350" actId="1035"/>
          <ac:spMkLst>
            <pc:docMk/>
            <pc:sldMk cId="0" sldId="256"/>
            <ac:spMk id="5" creationId="{00000000-0000-0000-0000-000000000000}"/>
          </ac:spMkLst>
        </pc:spChg>
        <pc:spChg chg="mod">
          <ac:chgData name="Viviane Norré" userId="846b0634724cbf02" providerId="LiveId" clId="{12873B29-D880-4984-83C3-F6C2A0474859}" dt="2018-08-25T18:05:21.161" v="342" actId="1036"/>
          <ac:spMkLst>
            <pc:docMk/>
            <pc:sldMk cId="0" sldId="256"/>
            <ac:spMk id="7" creationId="{00000000-0000-0000-0000-000000000000}"/>
          </ac:spMkLst>
        </pc:spChg>
        <pc:picChg chg="add mod">
          <ac:chgData name="Viviane Norré" userId="846b0634724cbf02" providerId="LiveId" clId="{12873B29-D880-4984-83C3-F6C2A0474859}" dt="2018-08-25T11:42:44.575" v="186" actId="1076"/>
          <ac:picMkLst>
            <pc:docMk/>
            <pc:sldMk cId="0" sldId="256"/>
            <ac:picMk id="8" creationId="{DE277378-9378-40AE-9D62-26A6A2F8C123}"/>
          </ac:picMkLst>
        </pc:picChg>
      </pc:sldChg>
      <pc:sldChg chg="modNotesTx">
        <pc:chgData name="Viviane Norré" userId="846b0634724cbf02" providerId="LiveId" clId="{12873B29-D880-4984-83C3-F6C2A0474859}" dt="2018-08-26T10:10:05.736" v="7265" actId="20577"/>
        <pc:sldMkLst>
          <pc:docMk/>
          <pc:sldMk cId="2422521489" sldId="263"/>
        </pc:sldMkLst>
      </pc:sldChg>
      <pc:sldChg chg="modSp add del ord modNotesTx">
        <pc:chgData name="Viviane Norré" userId="846b0634724cbf02" providerId="LiveId" clId="{12873B29-D880-4984-83C3-F6C2A0474859}" dt="2018-08-29T09:52:43.827" v="11670" actId="20577"/>
        <pc:sldMkLst>
          <pc:docMk/>
          <pc:sldMk cId="3921152850" sldId="265"/>
        </pc:sldMkLst>
        <pc:spChg chg="mod">
          <ac:chgData name="Viviane Norré" userId="846b0634724cbf02" providerId="LiveId" clId="{12873B29-D880-4984-83C3-F6C2A0474859}" dt="2018-08-25T20:05:42.225" v="2768" actId="404"/>
          <ac:spMkLst>
            <pc:docMk/>
            <pc:sldMk cId="3921152850" sldId="265"/>
            <ac:spMk id="3" creationId="{00000000-0000-0000-0000-000000000000}"/>
          </ac:spMkLst>
        </pc:spChg>
      </pc:sldChg>
      <pc:sldChg chg="addSp delSp modSp add del ord modNotesTx">
        <pc:chgData name="Viviane Norré" userId="846b0634724cbf02" providerId="LiveId" clId="{12873B29-D880-4984-83C3-F6C2A0474859}" dt="2018-08-31T14:47:25.945" v="14985" actId="20577"/>
        <pc:sldMkLst>
          <pc:docMk/>
          <pc:sldMk cId="1039459176" sldId="266"/>
        </pc:sldMkLst>
        <pc:spChg chg="add mod">
          <ac:chgData name="Viviane Norré" userId="846b0634724cbf02" providerId="LiveId" clId="{12873B29-D880-4984-83C3-F6C2A0474859}" dt="2018-08-30T14:18:38.482" v="14583" actId="20577"/>
          <ac:spMkLst>
            <pc:docMk/>
            <pc:sldMk cId="1039459176" sldId="266"/>
            <ac:spMk id="2" creationId="{A1DC1B5B-D635-49C3-8426-6B21F87155A8}"/>
          </ac:spMkLst>
        </pc:spChg>
        <pc:spChg chg="del">
          <ac:chgData name="Viviane Norré" userId="846b0634724cbf02" providerId="LiveId" clId="{12873B29-D880-4984-83C3-F6C2A0474859}" dt="2018-08-25T11:57:18.171" v="222"/>
          <ac:spMkLst>
            <pc:docMk/>
            <pc:sldMk cId="1039459176" sldId="266"/>
            <ac:spMk id="3" creationId="{00000000-0000-0000-0000-000000000000}"/>
          </ac:spMkLst>
        </pc:spChg>
        <pc:spChg chg="del">
          <ac:chgData name="Viviane Norré" userId="846b0634724cbf02" providerId="LiveId" clId="{12873B29-D880-4984-83C3-F6C2A0474859}" dt="2018-08-25T11:58:26.836" v="236"/>
          <ac:spMkLst>
            <pc:docMk/>
            <pc:sldMk cId="1039459176" sldId="266"/>
            <ac:spMk id="4" creationId="{00000000-0000-0000-0000-000000000000}"/>
          </ac:spMkLst>
        </pc:spChg>
        <pc:spChg chg="add mod">
          <ac:chgData name="Viviane Norré" userId="846b0634724cbf02" providerId="LiveId" clId="{12873B29-D880-4984-83C3-F6C2A0474859}" dt="2018-08-25T18:53:47.187" v="1082" actId="20577"/>
          <ac:spMkLst>
            <pc:docMk/>
            <pc:sldMk cId="1039459176" sldId="266"/>
            <ac:spMk id="6" creationId="{66EAE5A2-FEC4-4E48-A887-4832BB42146D}"/>
          </ac:spMkLst>
        </pc:spChg>
        <pc:picChg chg="del mod">
          <ac:chgData name="Viviane Norré" userId="846b0634724cbf02" providerId="LiveId" clId="{12873B29-D880-4984-83C3-F6C2A0474859}" dt="2018-08-25T11:44:07.898" v="187"/>
          <ac:picMkLst>
            <pc:docMk/>
            <pc:sldMk cId="1039459176" sldId="266"/>
            <ac:picMk id="5" creationId="{00000000-0000-0000-0000-000000000000}"/>
          </ac:picMkLst>
        </pc:picChg>
        <pc:cxnChg chg="add del mod">
          <ac:chgData name="Viviane Norré" userId="846b0634724cbf02" providerId="LiveId" clId="{12873B29-D880-4984-83C3-F6C2A0474859}" dt="2018-08-29T10:58:15.633" v="11825" actId="11529"/>
          <ac:cxnSpMkLst>
            <pc:docMk/>
            <pc:sldMk cId="1039459176" sldId="266"/>
            <ac:cxnSpMk id="4" creationId="{08BBFD90-5B4A-4C93-8EF0-6140D51CF517}"/>
          </ac:cxnSpMkLst>
        </pc:cxnChg>
      </pc:sldChg>
      <pc:sldChg chg="addSp delSp modSp modNotesTx">
        <pc:chgData name="Viviane Norré" userId="846b0634724cbf02" providerId="LiveId" clId="{12873B29-D880-4984-83C3-F6C2A0474859}" dt="2018-08-28T08:13:13.072" v="11243" actId="20577"/>
        <pc:sldMkLst>
          <pc:docMk/>
          <pc:sldMk cId="3158494420" sldId="267"/>
        </pc:sldMkLst>
        <pc:spChg chg="add del mod">
          <ac:chgData name="Viviane Norré" userId="846b0634724cbf02" providerId="LiveId" clId="{12873B29-D880-4984-83C3-F6C2A0474859}" dt="2018-08-25T11:36:32.061" v="121" actId="478"/>
          <ac:spMkLst>
            <pc:docMk/>
            <pc:sldMk cId="3158494420" sldId="267"/>
            <ac:spMk id="4" creationId="{D2252FC1-D382-4DB2-9F60-C01B30044D99}"/>
          </ac:spMkLst>
        </pc:spChg>
        <pc:spChg chg="add mod">
          <ac:chgData name="Viviane Norré" userId="846b0634724cbf02" providerId="LiveId" clId="{12873B29-D880-4984-83C3-F6C2A0474859}" dt="2018-08-25T18:42:59.974" v="721" actId="123"/>
          <ac:spMkLst>
            <pc:docMk/>
            <pc:sldMk cId="3158494420" sldId="267"/>
            <ac:spMk id="6" creationId="{0A6BFE4C-E2A9-48F5-AA97-49E295E8D5A7}"/>
          </ac:spMkLst>
        </pc:spChg>
        <pc:spChg chg="del mod">
          <ac:chgData name="Viviane Norré" userId="846b0634724cbf02" providerId="LiveId" clId="{12873B29-D880-4984-83C3-F6C2A0474859}" dt="2018-08-25T18:43:08.638" v="722" actId="478"/>
          <ac:spMkLst>
            <pc:docMk/>
            <pc:sldMk cId="3158494420" sldId="267"/>
            <ac:spMk id="10" creationId="{00000000-0000-0000-0000-000000000000}"/>
          </ac:spMkLst>
        </pc:spChg>
        <pc:spChg chg="del">
          <ac:chgData name="Viviane Norré" userId="846b0634724cbf02" providerId="LiveId" clId="{12873B29-D880-4984-83C3-F6C2A0474859}" dt="2018-08-25T11:58:07.518" v="235" actId="478"/>
          <ac:spMkLst>
            <pc:docMk/>
            <pc:sldMk cId="3158494420" sldId="267"/>
            <ac:spMk id="11" creationId="{00000000-0000-0000-0000-000000000000}"/>
          </ac:spMkLst>
        </pc:spChg>
        <pc:spChg chg="mod">
          <ac:chgData name="Viviane Norré" userId="846b0634724cbf02" providerId="LiveId" clId="{12873B29-D880-4984-83C3-F6C2A0474859}" dt="2018-08-25T18:04:25.220" v="333" actId="1035"/>
          <ac:spMkLst>
            <pc:docMk/>
            <pc:sldMk cId="3158494420" sldId="267"/>
            <ac:spMk id="13" creationId="{8AE34834-0263-4450-97FB-DE5DCDF99BB4}"/>
          </ac:spMkLst>
        </pc:spChg>
        <pc:spChg chg="mod">
          <ac:chgData name="Viviane Norré" userId="846b0634724cbf02" providerId="LiveId" clId="{12873B29-D880-4984-83C3-F6C2A0474859}" dt="2018-08-25T18:02:17.530" v="312" actId="20577"/>
          <ac:spMkLst>
            <pc:docMk/>
            <pc:sldMk cId="3158494420" sldId="267"/>
            <ac:spMk id="14" creationId="{00000000-0000-0000-0000-000000000000}"/>
          </ac:spMkLst>
        </pc:spChg>
        <pc:spChg chg="add del mod">
          <ac:chgData name="Viviane Norré" userId="846b0634724cbf02" providerId="LiveId" clId="{12873B29-D880-4984-83C3-F6C2A0474859}" dt="2018-08-25T18:03:56.300" v="321" actId="478"/>
          <ac:spMkLst>
            <pc:docMk/>
            <pc:sldMk cId="3158494420" sldId="267"/>
            <ac:spMk id="15" creationId="{B67AC014-949C-45C6-8028-7F94BDAADB36}"/>
          </ac:spMkLst>
        </pc:spChg>
        <pc:spChg chg="add del mod">
          <ac:chgData name="Viviane Norré" userId="846b0634724cbf02" providerId="LiveId" clId="{12873B29-D880-4984-83C3-F6C2A0474859}" dt="2018-08-25T18:02:39.707" v="319"/>
          <ac:spMkLst>
            <pc:docMk/>
            <pc:sldMk cId="3158494420" sldId="267"/>
            <ac:spMk id="16" creationId="{7EB85A87-F801-4B08-8885-8B6AD5420A6C}"/>
          </ac:spMkLst>
        </pc:spChg>
        <pc:picChg chg="mod">
          <ac:chgData name="Viviane Norré" userId="846b0634724cbf02" providerId="LiveId" clId="{12873B29-D880-4984-83C3-F6C2A0474859}" dt="2018-08-25T18:04:18.197" v="328" actId="1038"/>
          <ac:picMkLst>
            <pc:docMk/>
            <pc:sldMk cId="3158494420" sldId="267"/>
            <ac:picMk id="2" creationId="{4209C859-C5EB-4818-BD3C-0A5AF24E5791}"/>
          </ac:picMkLst>
        </pc:picChg>
        <pc:picChg chg="del">
          <ac:chgData name="Viviane Norré" userId="846b0634724cbf02" providerId="LiveId" clId="{12873B29-D880-4984-83C3-F6C2A0474859}" dt="2018-08-25T11:36:21.326" v="119" actId="478"/>
          <ac:picMkLst>
            <pc:docMk/>
            <pc:sldMk cId="3158494420" sldId="267"/>
            <ac:picMk id="9" creationId="{00000000-0000-0000-0000-000000000000}"/>
          </ac:picMkLst>
        </pc:picChg>
        <pc:picChg chg="add del mod">
          <ac:chgData name="Viviane Norré" userId="846b0634724cbf02" providerId="LiveId" clId="{12873B29-D880-4984-83C3-F6C2A0474859}" dt="2018-08-25T18:03:51.410" v="320" actId="478"/>
          <ac:picMkLst>
            <pc:docMk/>
            <pc:sldMk cId="3158494420" sldId="267"/>
            <ac:picMk id="12" creationId="{6908A438-F467-4234-8835-05A791D2FF1C}"/>
          </ac:picMkLst>
        </pc:picChg>
      </pc:sldChg>
      <pc:sldChg chg="modSp modNotesTx">
        <pc:chgData name="Viviane Norré" userId="846b0634724cbf02" providerId="LiveId" clId="{12873B29-D880-4984-83C3-F6C2A0474859}" dt="2018-08-31T16:36:22.021" v="15007" actId="1035"/>
        <pc:sldMkLst>
          <pc:docMk/>
          <pc:sldMk cId="1359775667" sldId="268"/>
        </pc:sldMkLst>
        <pc:spChg chg="mod">
          <ac:chgData name="Viviane Norré" userId="846b0634724cbf02" providerId="LiveId" clId="{12873B29-D880-4984-83C3-F6C2A0474859}" dt="2018-08-31T16:36:22.021" v="15007" actId="1035"/>
          <ac:spMkLst>
            <pc:docMk/>
            <pc:sldMk cId="1359775667" sldId="268"/>
            <ac:spMk id="2" creationId="{00000000-0000-0000-0000-000000000000}"/>
          </ac:spMkLst>
        </pc:spChg>
        <pc:picChg chg="mod">
          <ac:chgData name="Viviane Norré" userId="846b0634724cbf02" providerId="LiveId" clId="{12873B29-D880-4984-83C3-F6C2A0474859}" dt="2018-08-31T16:36:21.100" v="15006" actId="1035"/>
          <ac:picMkLst>
            <pc:docMk/>
            <pc:sldMk cId="1359775667" sldId="268"/>
            <ac:picMk id="4" creationId="{95F96C7D-D07F-465E-B73B-D14082EC44A6}"/>
          </ac:picMkLst>
        </pc:picChg>
      </pc:sldChg>
      <pc:sldChg chg="addSp delSp modSp modNotesTx">
        <pc:chgData name="Viviane Norré" userId="846b0634724cbf02" providerId="LiveId" clId="{12873B29-D880-4984-83C3-F6C2A0474859}" dt="2018-09-25T16:55:35.504" v="15562" actId="20577"/>
        <pc:sldMkLst>
          <pc:docMk/>
          <pc:sldMk cId="748006085" sldId="270"/>
        </pc:sldMkLst>
        <pc:spChg chg="add del mod">
          <ac:chgData name="Viviane Norré" userId="846b0634724cbf02" providerId="LiveId" clId="{12873B29-D880-4984-83C3-F6C2A0474859}" dt="2018-08-22T06:32:12.031" v="65" actId="478"/>
          <ac:spMkLst>
            <pc:docMk/>
            <pc:sldMk cId="748006085" sldId="270"/>
            <ac:spMk id="5" creationId="{9952274C-11F9-49E4-B353-49455A6D6FD7}"/>
          </ac:spMkLst>
        </pc:spChg>
        <pc:picChg chg="mod">
          <ac:chgData name="Viviane Norré" userId="846b0634724cbf02" providerId="LiveId" clId="{12873B29-D880-4984-83C3-F6C2A0474859}" dt="2018-08-25T19:10:05.185" v="1310" actId="1036"/>
          <ac:picMkLst>
            <pc:docMk/>
            <pc:sldMk cId="748006085" sldId="270"/>
            <ac:picMk id="3" creationId="{3C9B7F36-06A8-4D16-BB09-16CE6B3398BA}"/>
          </ac:picMkLst>
        </pc:picChg>
        <pc:picChg chg="add del mod">
          <ac:chgData name="Viviane Norré" userId="846b0634724cbf02" providerId="LiveId" clId="{12873B29-D880-4984-83C3-F6C2A0474859}" dt="2018-08-26T07:05:24.235" v="5135" actId="478"/>
          <ac:picMkLst>
            <pc:docMk/>
            <pc:sldMk cId="748006085" sldId="270"/>
            <ac:picMk id="5" creationId="{71267C11-2A49-49F4-A48C-51DE12771CF3}"/>
          </ac:picMkLst>
        </pc:picChg>
        <pc:picChg chg="del mod">
          <ac:chgData name="Viviane Norré" userId="846b0634724cbf02" providerId="LiveId" clId="{12873B29-D880-4984-83C3-F6C2A0474859}" dt="2018-08-22T06:32:08.893" v="64" actId="478"/>
          <ac:picMkLst>
            <pc:docMk/>
            <pc:sldMk cId="748006085" sldId="270"/>
            <ac:picMk id="7" creationId="{D65670B2-4090-45BD-ABEA-53494EDAD90C}"/>
          </ac:picMkLst>
        </pc:picChg>
        <pc:picChg chg="add mod">
          <ac:chgData name="Viviane Norré" userId="846b0634724cbf02" providerId="LiveId" clId="{12873B29-D880-4984-83C3-F6C2A0474859}" dt="2018-08-25T19:10:01.765" v="1309" actId="1038"/>
          <ac:picMkLst>
            <pc:docMk/>
            <pc:sldMk cId="748006085" sldId="270"/>
            <ac:picMk id="1026" creationId="{0B1A9FA8-E798-421F-A069-BEAFA169C3F6}"/>
          </ac:picMkLst>
        </pc:picChg>
      </pc:sldChg>
      <pc:sldChg chg="modSp modNotesTx">
        <pc:chgData name="Viviane Norré" userId="846b0634724cbf02" providerId="LiveId" clId="{12873B29-D880-4984-83C3-F6C2A0474859}" dt="2018-08-31T21:00:39.004" v="15424" actId="20577"/>
        <pc:sldMkLst>
          <pc:docMk/>
          <pc:sldMk cId="2432784052" sldId="271"/>
        </pc:sldMkLst>
        <pc:spChg chg="mod">
          <ac:chgData name="Viviane Norré" userId="846b0634724cbf02" providerId="LiveId" clId="{12873B29-D880-4984-83C3-F6C2A0474859}" dt="2018-08-31T16:36:25.906" v="15011" actId="1035"/>
          <ac:spMkLst>
            <pc:docMk/>
            <pc:sldMk cId="2432784052" sldId="271"/>
            <ac:spMk id="2" creationId="{00000000-0000-0000-0000-000000000000}"/>
          </ac:spMkLst>
        </pc:spChg>
        <pc:picChg chg="mod">
          <ac:chgData name="Viviane Norré" userId="846b0634724cbf02" providerId="LiveId" clId="{12873B29-D880-4984-83C3-F6C2A0474859}" dt="2018-08-31T16:36:24.220" v="15009" actId="1035"/>
          <ac:picMkLst>
            <pc:docMk/>
            <pc:sldMk cId="2432784052" sldId="271"/>
            <ac:picMk id="6" creationId="{C040062F-2155-4A73-BA3D-81B380B1A56C}"/>
          </ac:picMkLst>
        </pc:picChg>
        <pc:picChg chg="mod">
          <ac:chgData name="Viviane Norré" userId="846b0634724cbf02" providerId="LiveId" clId="{12873B29-D880-4984-83C3-F6C2A0474859}" dt="2018-08-31T16:36:25.260" v="15010" actId="1035"/>
          <ac:picMkLst>
            <pc:docMk/>
            <pc:sldMk cId="2432784052" sldId="271"/>
            <ac:picMk id="8" creationId="{77088F5C-7DD9-4F27-BD9B-42A756B79B46}"/>
          </ac:picMkLst>
        </pc:picChg>
        <pc:picChg chg="mod">
          <ac:chgData name="Viviane Norré" userId="846b0634724cbf02" providerId="LiveId" clId="{12873B29-D880-4984-83C3-F6C2A0474859}" dt="2018-08-31T16:36:23.424" v="15008" actId="1035"/>
          <ac:picMkLst>
            <pc:docMk/>
            <pc:sldMk cId="2432784052" sldId="271"/>
            <ac:picMk id="10" creationId="{43F3EB08-2BBC-46A6-A91F-114940DA4A90}"/>
          </ac:picMkLst>
        </pc:picChg>
      </pc:sldChg>
      <pc:sldChg chg="addSp delSp modSp modNotes modNotesTx">
        <pc:chgData name="Viviane Norré" userId="846b0634724cbf02" providerId="LiveId" clId="{12873B29-D880-4984-83C3-F6C2A0474859}" dt="2018-08-31T21:00:34.136" v="15422" actId="20577"/>
        <pc:sldMkLst>
          <pc:docMk/>
          <pc:sldMk cId="2293673352" sldId="272"/>
        </pc:sldMkLst>
        <pc:spChg chg="mod">
          <ac:chgData name="Viviane Norré" userId="846b0634724cbf02" providerId="LiveId" clId="{12873B29-D880-4984-83C3-F6C2A0474859}" dt="2018-08-25T19:39:39.524" v="2058" actId="20577"/>
          <ac:spMkLst>
            <pc:docMk/>
            <pc:sldMk cId="2293673352" sldId="272"/>
            <ac:spMk id="2" creationId="{00000000-0000-0000-0000-000000000000}"/>
          </ac:spMkLst>
        </pc:spChg>
        <pc:spChg chg="add del mod">
          <ac:chgData name="Viviane Norré" userId="846b0634724cbf02" providerId="LiveId" clId="{12873B29-D880-4984-83C3-F6C2A0474859}" dt="2018-08-26T07:47:54.178" v="5488" actId="478"/>
          <ac:spMkLst>
            <pc:docMk/>
            <pc:sldMk cId="2293673352" sldId="272"/>
            <ac:spMk id="4" creationId="{466B7357-4B8F-4C4F-9CB2-5E8753C558E2}"/>
          </ac:spMkLst>
        </pc:spChg>
        <pc:spChg chg="del">
          <ac:chgData name="Viviane Norré" userId="846b0634724cbf02" providerId="LiveId" clId="{12873B29-D880-4984-83C3-F6C2A0474859}" dt="2018-08-26T07:12:07.995" v="5230" actId="478"/>
          <ac:spMkLst>
            <pc:docMk/>
            <pc:sldMk cId="2293673352" sldId="272"/>
            <ac:spMk id="6" creationId="{39C0E87E-07FB-4BC7-A56F-B4ACE93A622F}"/>
          </ac:spMkLst>
        </pc:spChg>
        <pc:spChg chg="add del mod">
          <ac:chgData name="Viviane Norré" userId="846b0634724cbf02" providerId="LiveId" clId="{12873B29-D880-4984-83C3-F6C2A0474859}" dt="2018-08-26T07:12:04.683" v="5229" actId="478"/>
          <ac:spMkLst>
            <pc:docMk/>
            <pc:sldMk cId="2293673352" sldId="272"/>
            <ac:spMk id="7" creationId="{2AB6CCB9-F484-40E3-9B2F-A09FEE230199}"/>
          </ac:spMkLst>
        </pc:spChg>
        <pc:spChg chg="add mod">
          <ac:chgData name="Viviane Norré" userId="846b0634724cbf02" providerId="LiveId" clId="{12873B29-D880-4984-83C3-F6C2A0474859}" dt="2018-08-26T07:25:46.202" v="5439" actId="1076"/>
          <ac:spMkLst>
            <pc:docMk/>
            <pc:sldMk cId="2293673352" sldId="272"/>
            <ac:spMk id="12" creationId="{86083546-079B-484D-8E36-A79250B388C1}"/>
          </ac:spMkLst>
        </pc:spChg>
        <pc:spChg chg="add mod">
          <ac:chgData name="Viviane Norré" userId="846b0634724cbf02" providerId="LiveId" clId="{12873B29-D880-4984-83C3-F6C2A0474859}" dt="2018-08-26T07:47:50.506" v="5487" actId="20577"/>
          <ac:spMkLst>
            <pc:docMk/>
            <pc:sldMk cId="2293673352" sldId="272"/>
            <ac:spMk id="15" creationId="{E95A54EE-37EF-4799-8CAC-567A1C022A00}"/>
          </ac:spMkLst>
        </pc:spChg>
        <pc:spChg chg="add mod">
          <ac:chgData name="Viviane Norré" userId="846b0634724cbf02" providerId="LiveId" clId="{12873B29-D880-4984-83C3-F6C2A0474859}" dt="2018-08-26T08:07:06.236" v="5989" actId="207"/>
          <ac:spMkLst>
            <pc:docMk/>
            <pc:sldMk cId="2293673352" sldId="272"/>
            <ac:spMk id="16" creationId="{1AA62843-B357-41BD-849A-ED5FFD921FAA}"/>
          </ac:spMkLst>
        </pc:spChg>
        <pc:spChg chg="add del">
          <ac:chgData name="Viviane Norré" userId="846b0634724cbf02" providerId="LiveId" clId="{12873B29-D880-4984-83C3-F6C2A0474859}" dt="2018-08-26T10:34:12.673" v="7822"/>
          <ac:spMkLst>
            <pc:docMk/>
            <pc:sldMk cId="2293673352" sldId="272"/>
            <ac:spMk id="20" creationId="{3444B3D4-0F73-4952-9E59-6126E9FAF4B5}"/>
          </ac:spMkLst>
        </pc:spChg>
        <pc:spChg chg="add mod">
          <ac:chgData name="Viviane Norré" userId="846b0634724cbf02" providerId="LiveId" clId="{12873B29-D880-4984-83C3-F6C2A0474859}" dt="2018-08-31T21:00:34.136" v="15422" actId="20577"/>
          <ac:spMkLst>
            <pc:docMk/>
            <pc:sldMk cId="2293673352" sldId="272"/>
            <ac:spMk id="21" creationId="{7818914A-E4D8-4681-BB79-7556DF79E430}"/>
          </ac:spMkLst>
        </pc:spChg>
        <pc:graphicFrameChg chg="add del">
          <ac:chgData name="Viviane Norré" userId="846b0634724cbf02" providerId="LiveId" clId="{12873B29-D880-4984-83C3-F6C2A0474859}" dt="2018-08-26T07:19:17.688" v="5241" actId="478"/>
          <ac:graphicFrameMkLst>
            <pc:docMk/>
            <pc:sldMk cId="2293673352" sldId="272"/>
            <ac:graphicFrameMk id="8" creationId="{E8353DE9-CDD0-42CF-B7C1-83A455AA6C5E}"/>
          </ac:graphicFrameMkLst>
        </pc:graphicFrameChg>
        <pc:graphicFrameChg chg="add del">
          <ac:chgData name="Viviane Norré" userId="846b0634724cbf02" providerId="LiveId" clId="{12873B29-D880-4984-83C3-F6C2A0474859}" dt="2018-08-26T07:19:15.375" v="5238" actId="478"/>
          <ac:graphicFrameMkLst>
            <pc:docMk/>
            <pc:sldMk cId="2293673352" sldId="272"/>
            <ac:graphicFrameMk id="9" creationId="{E8353DE9-CDD0-42CF-B7C1-83A455AA6C5E}"/>
          </ac:graphicFrameMkLst>
        </pc:graphicFrameChg>
        <pc:picChg chg="del">
          <ac:chgData name="Viviane Norré" userId="846b0634724cbf02" providerId="LiveId" clId="{12873B29-D880-4984-83C3-F6C2A0474859}" dt="2018-08-26T07:11:57.495" v="5228" actId="478"/>
          <ac:picMkLst>
            <pc:docMk/>
            <pc:sldMk cId="2293673352" sldId="272"/>
            <ac:picMk id="5" creationId="{03A41B40-7D8F-441A-91DB-5C235EFC0E92}"/>
          </ac:picMkLst>
        </pc:picChg>
        <pc:picChg chg="add mod">
          <ac:chgData name="Viviane Norré" userId="846b0634724cbf02" providerId="LiveId" clId="{12873B29-D880-4984-83C3-F6C2A0474859}" dt="2018-08-26T09:52:01.678" v="7090" actId="1035"/>
          <ac:picMkLst>
            <pc:docMk/>
            <pc:sldMk cId="2293673352" sldId="272"/>
            <ac:picMk id="11" creationId="{9E4D1C09-771E-4A24-9A56-B0697A8059E7}"/>
          </ac:picMkLst>
        </pc:picChg>
        <pc:picChg chg="add del mod">
          <ac:chgData name="Viviane Norré" userId="846b0634724cbf02" providerId="LiveId" clId="{12873B29-D880-4984-83C3-F6C2A0474859}" dt="2018-08-26T08:11:32.482" v="5990" actId="478"/>
          <ac:picMkLst>
            <pc:docMk/>
            <pc:sldMk cId="2293673352" sldId="272"/>
            <ac:picMk id="14" creationId="{CF44095C-AE51-48C0-80E7-6E38C5EA0C95}"/>
          </ac:picMkLst>
        </pc:picChg>
        <pc:picChg chg="add mod">
          <ac:chgData name="Viviane Norré" userId="846b0634724cbf02" providerId="LiveId" clId="{12873B29-D880-4984-83C3-F6C2A0474859}" dt="2018-08-26T09:53:01.367" v="7091" actId="1035"/>
          <ac:picMkLst>
            <pc:docMk/>
            <pc:sldMk cId="2293673352" sldId="272"/>
            <ac:picMk id="19" creationId="{C2667CF6-4375-483A-8CC5-55DE15654CB0}"/>
          </ac:picMkLst>
        </pc:picChg>
        <pc:cxnChg chg="add mod">
          <ac:chgData name="Viviane Norré" userId="846b0634724cbf02" providerId="LiveId" clId="{12873B29-D880-4984-83C3-F6C2A0474859}" dt="2018-08-26T08:06:08.958" v="5986" actId="1036"/>
          <ac:cxnSpMkLst>
            <pc:docMk/>
            <pc:sldMk cId="2293673352" sldId="272"/>
            <ac:cxnSpMk id="18" creationId="{01FEBF86-1925-42E0-BEFF-C2503304AFB0}"/>
          </ac:cxnSpMkLst>
        </pc:cxnChg>
      </pc:sldChg>
      <pc:sldChg chg="addSp delSp modSp modNotesTx">
        <pc:chgData name="Viviane Norré" userId="846b0634724cbf02" providerId="LiveId" clId="{12873B29-D880-4984-83C3-F6C2A0474859}" dt="2018-08-30T15:56:55.169" v="14747" actId="20577"/>
        <pc:sldMkLst>
          <pc:docMk/>
          <pc:sldMk cId="2765364066" sldId="273"/>
        </pc:sldMkLst>
        <pc:spChg chg="add mod">
          <ac:chgData name="Viviane Norré" userId="846b0634724cbf02" providerId="LiveId" clId="{12873B29-D880-4984-83C3-F6C2A0474859}" dt="2018-08-26T10:07:28.947" v="7226" actId="20577"/>
          <ac:spMkLst>
            <pc:docMk/>
            <pc:sldMk cId="2765364066" sldId="273"/>
            <ac:spMk id="6" creationId="{B6CC7CB9-92CE-4913-A228-8F7C694694F6}"/>
          </ac:spMkLst>
        </pc:spChg>
        <pc:spChg chg="add del">
          <ac:chgData name="Viviane Norré" userId="846b0634724cbf02" providerId="LiveId" clId="{12873B29-D880-4984-83C3-F6C2A0474859}" dt="2018-08-26T09:35:12.263" v="6776"/>
          <ac:spMkLst>
            <pc:docMk/>
            <pc:sldMk cId="2765364066" sldId="273"/>
            <ac:spMk id="7" creationId="{0F1F3115-CB74-43DC-8B5D-8A0CB43C076A}"/>
          </ac:spMkLst>
        </pc:spChg>
      </pc:sldChg>
      <pc:sldChg chg="add del modNotesTx">
        <pc:chgData name="Viviane Norré" userId="846b0634724cbf02" providerId="LiveId" clId="{12873B29-D880-4984-83C3-F6C2A0474859}" dt="2018-09-05T12:08:16.283" v="15509" actId="2696"/>
        <pc:sldMkLst>
          <pc:docMk/>
          <pc:sldMk cId="1587726151" sldId="279"/>
        </pc:sldMkLst>
      </pc:sldChg>
      <pc:sldChg chg="modSp modNotesTx">
        <pc:chgData name="Viviane Norré" userId="846b0634724cbf02" providerId="LiveId" clId="{12873B29-D880-4984-83C3-F6C2A0474859}" dt="2018-08-26T16:03:29.353" v="10595" actId="20577"/>
        <pc:sldMkLst>
          <pc:docMk/>
          <pc:sldMk cId="4096518940" sldId="280"/>
        </pc:sldMkLst>
        <pc:picChg chg="mod">
          <ac:chgData name="Viviane Norré" userId="846b0634724cbf02" providerId="LiveId" clId="{12873B29-D880-4984-83C3-F6C2A0474859}" dt="2018-08-26T16:03:16.185" v="10586" actId="1076"/>
          <ac:picMkLst>
            <pc:docMk/>
            <pc:sldMk cId="4096518940" sldId="280"/>
            <ac:picMk id="4" creationId="{B74042B8-A474-4A61-B421-59FDF767ACDB}"/>
          </ac:picMkLst>
        </pc:picChg>
      </pc:sldChg>
      <pc:sldChg chg="add del">
        <pc:chgData name="Viviane Norré" userId="846b0634724cbf02" providerId="LiveId" clId="{12873B29-D880-4984-83C3-F6C2A0474859}" dt="2018-09-05T12:08:16.914" v="15518" actId="2696"/>
        <pc:sldMkLst>
          <pc:docMk/>
          <pc:sldMk cId="311934379" sldId="281"/>
        </pc:sldMkLst>
      </pc:sldChg>
      <pc:sldChg chg="modSp add del ord modNotesTx">
        <pc:chgData name="Viviane Norré" userId="846b0634724cbf02" providerId="LiveId" clId="{12873B29-D880-4984-83C3-F6C2A0474859}" dt="2018-09-05T12:08:16.792" v="15511" actId="2696"/>
        <pc:sldMkLst>
          <pc:docMk/>
          <pc:sldMk cId="3119798195" sldId="282"/>
        </pc:sldMkLst>
        <pc:spChg chg="mod">
          <ac:chgData name="Viviane Norré" userId="846b0634724cbf02" providerId="LiveId" clId="{12873B29-D880-4984-83C3-F6C2A0474859}" dt="2018-08-26T11:54:01.878" v="8835" actId="5793"/>
          <ac:spMkLst>
            <pc:docMk/>
            <pc:sldMk cId="3119798195" sldId="282"/>
            <ac:spMk id="3" creationId="{6569709A-E569-465A-9E72-3D766EE1B5DB}"/>
          </ac:spMkLst>
        </pc:spChg>
        <pc:spChg chg="mod">
          <ac:chgData name="Viviane Norré" userId="846b0634724cbf02" providerId="LiveId" clId="{12873B29-D880-4984-83C3-F6C2A0474859}" dt="2018-08-26T11:54:09.535" v="8837" actId="5793"/>
          <ac:spMkLst>
            <pc:docMk/>
            <pc:sldMk cId="3119798195" sldId="282"/>
            <ac:spMk id="7" creationId="{D4F9A0FF-5185-47BC-B8A0-AC0EF851037A}"/>
          </ac:spMkLst>
        </pc:spChg>
      </pc:sldChg>
      <pc:sldChg chg="add del">
        <pc:chgData name="Viviane Norré" userId="846b0634724cbf02" providerId="LiveId" clId="{12873B29-D880-4984-83C3-F6C2A0474859}" dt="2018-09-05T12:08:16.787" v="15510" actId="2696"/>
        <pc:sldMkLst>
          <pc:docMk/>
          <pc:sldMk cId="1240977146" sldId="284"/>
        </pc:sldMkLst>
      </pc:sldChg>
      <pc:sldChg chg="add del modNotesTx">
        <pc:chgData name="Viviane Norré" userId="846b0634724cbf02" providerId="LiveId" clId="{12873B29-D880-4984-83C3-F6C2A0474859}" dt="2018-09-05T12:08:16.846" v="15514" actId="2696"/>
        <pc:sldMkLst>
          <pc:docMk/>
          <pc:sldMk cId="3604091782" sldId="285"/>
        </pc:sldMkLst>
      </pc:sldChg>
      <pc:sldChg chg="add del modNotesTx">
        <pc:chgData name="Viviane Norré" userId="846b0634724cbf02" providerId="LiveId" clId="{12873B29-D880-4984-83C3-F6C2A0474859}" dt="2018-09-05T12:08:16.832" v="15513" actId="2696"/>
        <pc:sldMkLst>
          <pc:docMk/>
          <pc:sldMk cId="2556399335" sldId="286"/>
        </pc:sldMkLst>
      </pc:sldChg>
      <pc:sldChg chg="add del modNotesTx">
        <pc:chgData name="Viviane Norré" userId="846b0634724cbf02" providerId="LiveId" clId="{12873B29-D880-4984-83C3-F6C2A0474859}" dt="2018-09-05T12:08:16.892" v="15516" actId="2696"/>
        <pc:sldMkLst>
          <pc:docMk/>
          <pc:sldMk cId="3550432431" sldId="287"/>
        </pc:sldMkLst>
      </pc:sldChg>
      <pc:sldChg chg="add del">
        <pc:chgData name="Viviane Norré" userId="846b0634724cbf02" providerId="LiveId" clId="{12873B29-D880-4984-83C3-F6C2A0474859}" dt="2018-09-05T12:08:16.897" v="15517" actId="2696"/>
        <pc:sldMkLst>
          <pc:docMk/>
          <pc:sldMk cId="1417540329" sldId="288"/>
        </pc:sldMkLst>
      </pc:sldChg>
      <pc:sldChg chg="add del modNotesTx">
        <pc:chgData name="Viviane Norré" userId="846b0634724cbf02" providerId="LiveId" clId="{12873B29-D880-4984-83C3-F6C2A0474859}" dt="2018-09-05T12:08:16.887" v="15515" actId="2696"/>
        <pc:sldMkLst>
          <pc:docMk/>
          <pc:sldMk cId="3618453640" sldId="289"/>
        </pc:sldMkLst>
      </pc:sldChg>
      <pc:sldChg chg="addSp modSp modNotesTx">
        <pc:chgData name="Viviane Norré" userId="846b0634724cbf02" providerId="LiveId" clId="{12873B29-D880-4984-83C3-F6C2A0474859}" dt="2018-08-31T13:49:11.052" v="14972" actId="20577"/>
        <pc:sldMkLst>
          <pc:docMk/>
          <pc:sldMk cId="1731418144" sldId="290"/>
        </pc:sldMkLst>
        <pc:spChg chg="mod">
          <ac:chgData name="Viviane Norré" userId="846b0634724cbf02" providerId="LiveId" clId="{12873B29-D880-4984-83C3-F6C2A0474859}" dt="2018-08-25T19:37:14.939" v="2036" actId="20577"/>
          <ac:spMkLst>
            <pc:docMk/>
            <pc:sldMk cId="1731418144" sldId="290"/>
            <ac:spMk id="3" creationId="{D573AB09-B074-4A04-8E69-004EB9D05AA7}"/>
          </ac:spMkLst>
        </pc:spChg>
        <pc:graphicFrameChg chg="add mod">
          <ac:chgData name="Viviane Norré" userId="846b0634724cbf02" providerId="LiveId" clId="{12873B29-D880-4984-83C3-F6C2A0474859}" dt="2018-08-31T13:49:11.052" v="14972" actId="20577"/>
          <ac:graphicFrameMkLst>
            <pc:docMk/>
            <pc:sldMk cId="1731418144" sldId="290"/>
            <ac:graphicFrameMk id="4" creationId="{2EF73F2F-6EEF-4517-AA88-6050C43B7CCB}"/>
          </ac:graphicFrameMkLst>
        </pc:graphicFrameChg>
      </pc:sldChg>
      <pc:sldChg chg="addSp modSp ord modNotesTx">
        <pc:chgData name="Viviane Norré" userId="846b0634724cbf02" providerId="LiveId" clId="{12873B29-D880-4984-83C3-F6C2A0474859}" dt="2018-08-30T14:20:17.447" v="14618" actId="20577"/>
        <pc:sldMkLst>
          <pc:docMk/>
          <pc:sldMk cId="3126412769" sldId="291"/>
        </pc:sldMkLst>
        <pc:spChg chg="add mod">
          <ac:chgData name="Viviane Norré" userId="846b0634724cbf02" providerId="LiveId" clId="{12873B29-D880-4984-83C3-F6C2A0474859}" dt="2018-08-26T15:45:27.897" v="10020" actId="20577"/>
          <ac:spMkLst>
            <pc:docMk/>
            <pc:sldMk cId="3126412769" sldId="291"/>
            <ac:spMk id="2" creationId="{CCD6F82F-1BA4-481C-A624-F3D29B502738}"/>
          </ac:spMkLst>
        </pc:spChg>
        <pc:spChg chg="mod">
          <ac:chgData name="Viviane Norré" userId="846b0634724cbf02" providerId="LiveId" clId="{12873B29-D880-4984-83C3-F6C2A0474859}" dt="2018-08-26T10:41:36.556" v="7876" actId="20577"/>
          <ac:spMkLst>
            <pc:docMk/>
            <pc:sldMk cId="3126412769" sldId="291"/>
            <ac:spMk id="14" creationId="{00000000-0000-0000-0000-000000000000}"/>
          </ac:spMkLst>
        </pc:spChg>
      </pc:sldChg>
      <pc:sldChg chg="modSp add modNotesTx">
        <pc:chgData name="Viviane Norré" userId="846b0634724cbf02" providerId="LiveId" clId="{12873B29-D880-4984-83C3-F6C2A0474859}" dt="2018-08-27T09:23:14.972" v="11200" actId="20577"/>
        <pc:sldMkLst>
          <pc:docMk/>
          <pc:sldMk cId="4078383803" sldId="292"/>
        </pc:sldMkLst>
        <pc:spChg chg="mod">
          <ac:chgData name="Viviane Norré" userId="846b0634724cbf02" providerId="LiveId" clId="{12873B29-D880-4984-83C3-F6C2A0474859}" dt="2018-08-25T20:05:25.862" v="2766" actId="404"/>
          <ac:spMkLst>
            <pc:docMk/>
            <pc:sldMk cId="4078383803" sldId="292"/>
            <ac:spMk id="3" creationId="{00000000-0000-0000-0000-000000000000}"/>
          </ac:spMkLst>
        </pc:spChg>
        <pc:spChg chg="mod">
          <ac:chgData name="Viviane Norré" userId="846b0634724cbf02" providerId="LiveId" clId="{12873B29-D880-4984-83C3-F6C2A0474859}" dt="2018-08-26T15:36:01.428" v="9927" actId="20577"/>
          <ac:spMkLst>
            <pc:docMk/>
            <pc:sldMk cId="4078383803" sldId="292"/>
            <ac:spMk id="4" creationId="{00000000-0000-0000-0000-000000000000}"/>
          </ac:spMkLst>
        </pc:spChg>
      </pc:sldChg>
      <pc:sldChg chg="addSp delSp modSp add modNotes modNotesTx">
        <pc:chgData name="Viviane Norré" userId="846b0634724cbf02" providerId="LiveId" clId="{12873B29-D880-4984-83C3-F6C2A0474859}" dt="2018-08-31T18:14:34.907" v="15326" actId="20577"/>
        <pc:sldMkLst>
          <pc:docMk/>
          <pc:sldMk cId="904039748" sldId="293"/>
        </pc:sldMkLst>
        <pc:spChg chg="mod">
          <ac:chgData name="Viviane Norré" userId="846b0634724cbf02" providerId="LiveId" clId="{12873B29-D880-4984-83C3-F6C2A0474859}" dt="2018-08-25T19:40:21.970" v="2084" actId="20577"/>
          <ac:spMkLst>
            <pc:docMk/>
            <pc:sldMk cId="904039748" sldId="293"/>
            <ac:spMk id="2" creationId="{00000000-0000-0000-0000-000000000000}"/>
          </ac:spMkLst>
        </pc:spChg>
        <pc:spChg chg="del">
          <ac:chgData name="Viviane Norré" userId="846b0634724cbf02" providerId="LiveId" clId="{12873B29-D880-4984-83C3-F6C2A0474859}" dt="2018-08-25T20:23:46.436" v="3677" actId="478"/>
          <ac:spMkLst>
            <pc:docMk/>
            <pc:sldMk cId="904039748" sldId="293"/>
            <ac:spMk id="4" creationId="{466B7357-4B8F-4C4F-9CB2-5E8753C558E2}"/>
          </ac:spMkLst>
        </pc:spChg>
        <pc:spChg chg="del">
          <ac:chgData name="Viviane Norré" userId="846b0634724cbf02" providerId="LiveId" clId="{12873B29-D880-4984-83C3-F6C2A0474859}" dt="2018-08-25T20:23:51.217" v="3678" actId="478"/>
          <ac:spMkLst>
            <pc:docMk/>
            <pc:sldMk cId="904039748" sldId="293"/>
            <ac:spMk id="6" creationId="{39C0E87E-07FB-4BC7-A56F-B4ACE93A622F}"/>
          </ac:spMkLst>
        </pc:spChg>
        <pc:spChg chg="add del mod">
          <ac:chgData name="Viviane Norré" userId="846b0634724cbf02" providerId="LiveId" clId="{12873B29-D880-4984-83C3-F6C2A0474859}" dt="2018-08-25T20:23:40.993" v="3676" actId="478"/>
          <ac:spMkLst>
            <pc:docMk/>
            <pc:sldMk cId="904039748" sldId="293"/>
            <ac:spMk id="7" creationId="{16794E85-44D0-4E87-8E8D-D13AC94A5976}"/>
          </ac:spMkLst>
        </pc:spChg>
        <pc:graphicFrameChg chg="add">
          <ac:chgData name="Viviane Norré" userId="846b0634724cbf02" providerId="LiveId" clId="{12873B29-D880-4984-83C3-F6C2A0474859}" dt="2018-08-26T09:09:32.956" v="6605"/>
          <ac:graphicFrameMkLst>
            <pc:docMk/>
            <pc:sldMk cId="904039748" sldId="293"/>
            <ac:graphicFrameMk id="3" creationId="{752B95CE-8971-4656-9B65-A10EA45AB4DF}"/>
          </ac:graphicFrameMkLst>
        </pc:graphicFrameChg>
        <pc:graphicFrameChg chg="add">
          <ac:chgData name="Viviane Norré" userId="846b0634724cbf02" providerId="LiveId" clId="{12873B29-D880-4984-83C3-F6C2A0474859}" dt="2018-08-29T09:28:06.827" v="11631"/>
          <ac:graphicFrameMkLst>
            <pc:docMk/>
            <pc:sldMk cId="904039748" sldId="293"/>
            <ac:graphicFrameMk id="4" creationId="{A1EC7C37-3AFF-47F4-A012-62BFCFB90A4E}"/>
          </ac:graphicFrameMkLst>
        </pc:graphicFrameChg>
        <pc:graphicFrameChg chg="add">
          <ac:chgData name="Viviane Norré" userId="846b0634724cbf02" providerId="LiveId" clId="{12873B29-D880-4984-83C3-F6C2A0474859}" dt="2018-08-29T09:29:41.646" v="11632"/>
          <ac:graphicFrameMkLst>
            <pc:docMk/>
            <pc:sldMk cId="904039748" sldId="293"/>
            <ac:graphicFrameMk id="5" creationId="{A1EC7C37-3AFF-47F4-A012-62BFCFB90A4E}"/>
          </ac:graphicFrameMkLst>
        </pc:graphicFrameChg>
        <pc:graphicFrameChg chg="add">
          <ac:chgData name="Viviane Norré" userId="846b0634724cbf02" providerId="LiveId" clId="{12873B29-D880-4984-83C3-F6C2A0474859}" dt="2018-08-26T09:12:26.328" v="6609"/>
          <ac:graphicFrameMkLst>
            <pc:docMk/>
            <pc:sldMk cId="904039748" sldId="293"/>
            <ac:graphicFrameMk id="5" creationId="{F93EDBA4-1CE6-4464-A2F2-C50D72485057}"/>
          </ac:graphicFrameMkLst>
        </pc:graphicFrameChg>
        <pc:graphicFrameChg chg="add">
          <ac:chgData name="Viviane Norré" userId="846b0634724cbf02" providerId="LiveId" clId="{12873B29-D880-4984-83C3-F6C2A0474859}" dt="2018-08-26T09:12:37.484" v="6610"/>
          <ac:graphicFrameMkLst>
            <pc:docMk/>
            <pc:sldMk cId="904039748" sldId="293"/>
            <ac:graphicFrameMk id="6" creationId="{F93EDBA4-1CE6-4464-A2F2-C50D72485057}"/>
          </ac:graphicFrameMkLst>
        </pc:graphicFrameChg>
        <pc:picChg chg="add del mod">
          <ac:chgData name="Viviane Norré" userId="846b0634724cbf02" providerId="LiveId" clId="{12873B29-D880-4984-83C3-F6C2A0474859}" dt="2018-08-29T09:48:52.075" v="11638" actId="478"/>
          <ac:picMkLst>
            <pc:docMk/>
            <pc:sldMk cId="904039748" sldId="293"/>
            <ac:picMk id="3" creationId="{8A6699D6-B685-4061-9A21-FB0BCC525ECF}"/>
          </ac:picMkLst>
        </pc:picChg>
        <pc:picChg chg="add del mod">
          <ac:chgData name="Viviane Norré" userId="846b0634724cbf02" providerId="LiveId" clId="{12873B29-D880-4984-83C3-F6C2A0474859}" dt="2018-08-26T09:10:07.159" v="6608" actId="478"/>
          <ac:picMkLst>
            <pc:docMk/>
            <pc:sldMk cId="904039748" sldId="293"/>
            <ac:picMk id="4" creationId="{1CE793B8-9346-437C-B655-B574007A2451}"/>
          </ac:picMkLst>
        </pc:picChg>
        <pc:picChg chg="del">
          <ac:chgData name="Viviane Norré" userId="846b0634724cbf02" providerId="LiveId" clId="{12873B29-D880-4984-83C3-F6C2A0474859}" dt="2018-08-25T20:23:36.508" v="3675" actId="478"/>
          <ac:picMkLst>
            <pc:docMk/>
            <pc:sldMk cId="904039748" sldId="293"/>
            <ac:picMk id="5" creationId="{03A41B40-7D8F-441A-91DB-5C235EFC0E92}"/>
          </ac:picMkLst>
        </pc:picChg>
        <pc:picChg chg="add mod">
          <ac:chgData name="Viviane Norré" userId="846b0634724cbf02" providerId="LiveId" clId="{12873B29-D880-4984-83C3-F6C2A0474859}" dt="2018-08-29T09:49:01.090" v="11641" actId="1076"/>
          <ac:picMkLst>
            <pc:docMk/>
            <pc:sldMk cId="904039748" sldId="293"/>
            <ac:picMk id="6" creationId="{426A4822-ECE0-49B6-B6EA-9287F6389681}"/>
          </ac:picMkLst>
        </pc:picChg>
        <pc:picChg chg="add del mod">
          <ac:chgData name="Viviane Norré" userId="846b0634724cbf02" providerId="LiveId" clId="{12873B29-D880-4984-83C3-F6C2A0474859}" dt="2018-08-29T09:28:06.267" v="11630" actId="478"/>
          <ac:picMkLst>
            <pc:docMk/>
            <pc:sldMk cId="904039748" sldId="293"/>
            <ac:picMk id="7" creationId="{56DA2926-BBB6-4685-B468-A34B2548EEF8}"/>
          </ac:picMkLst>
        </pc:picChg>
      </pc:sldChg>
      <pc:sldChg chg="addSp delSp modSp add modNotes modNotesTx">
        <pc:chgData name="Viviane Norré" userId="846b0634724cbf02" providerId="LiveId" clId="{12873B29-D880-4984-83C3-F6C2A0474859}" dt="2018-08-31T18:11:43.116" v="15299" actId="20577"/>
        <pc:sldMkLst>
          <pc:docMk/>
          <pc:sldMk cId="28490448" sldId="294"/>
        </pc:sldMkLst>
        <pc:spChg chg="mod">
          <ac:chgData name="Viviane Norré" userId="846b0634724cbf02" providerId="LiveId" clId="{12873B29-D880-4984-83C3-F6C2A0474859}" dt="2018-08-25T19:40:15.466" v="2073" actId="20577"/>
          <ac:spMkLst>
            <pc:docMk/>
            <pc:sldMk cId="28490448" sldId="294"/>
            <ac:spMk id="2" creationId="{00000000-0000-0000-0000-000000000000}"/>
          </ac:spMkLst>
        </pc:spChg>
        <pc:spChg chg="del">
          <ac:chgData name="Viviane Norré" userId="846b0634724cbf02" providerId="LiveId" clId="{12873B29-D880-4984-83C3-F6C2A0474859}" dt="2018-08-25T20:24:05.117" v="3681" actId="478"/>
          <ac:spMkLst>
            <pc:docMk/>
            <pc:sldMk cId="28490448" sldId="294"/>
            <ac:spMk id="4" creationId="{466B7357-4B8F-4C4F-9CB2-5E8753C558E2}"/>
          </ac:spMkLst>
        </pc:spChg>
        <pc:spChg chg="del">
          <ac:chgData name="Viviane Norré" userId="846b0634724cbf02" providerId="LiveId" clId="{12873B29-D880-4984-83C3-F6C2A0474859}" dt="2018-08-25T20:24:08.866" v="3682" actId="478"/>
          <ac:spMkLst>
            <pc:docMk/>
            <pc:sldMk cId="28490448" sldId="294"/>
            <ac:spMk id="6" creationId="{39C0E87E-07FB-4BC7-A56F-B4ACE93A622F}"/>
          </ac:spMkLst>
        </pc:spChg>
        <pc:spChg chg="add del mod">
          <ac:chgData name="Viviane Norré" userId="846b0634724cbf02" providerId="LiveId" clId="{12873B29-D880-4984-83C3-F6C2A0474859}" dt="2018-08-25T20:24:01.438" v="3680" actId="478"/>
          <ac:spMkLst>
            <pc:docMk/>
            <pc:sldMk cId="28490448" sldId="294"/>
            <ac:spMk id="7" creationId="{FFB2DC52-6555-4232-B5F8-5EF1785E047F}"/>
          </ac:spMkLst>
        </pc:spChg>
        <pc:graphicFrameChg chg="add">
          <ac:chgData name="Viviane Norré" userId="846b0634724cbf02" providerId="LiveId" clId="{12873B29-D880-4984-83C3-F6C2A0474859}" dt="2018-08-26T09:28:40.548" v="6691"/>
          <ac:graphicFrameMkLst>
            <pc:docMk/>
            <pc:sldMk cId="28490448" sldId="294"/>
            <ac:graphicFrameMk id="3" creationId="{B7581F6C-0840-4505-A8BD-C859E8FC2BB2}"/>
          </ac:graphicFrameMkLst>
        </pc:graphicFrameChg>
        <pc:picChg chg="add mod">
          <ac:chgData name="Viviane Norré" userId="846b0634724cbf02" providerId="LiveId" clId="{12873B29-D880-4984-83C3-F6C2A0474859}" dt="2018-08-26T09:29:07.036" v="6697" actId="1076"/>
          <ac:picMkLst>
            <pc:docMk/>
            <pc:sldMk cId="28490448" sldId="294"/>
            <ac:picMk id="4" creationId="{BF75C5AC-B203-4A24-932D-8A3B33C8DC64}"/>
          </ac:picMkLst>
        </pc:picChg>
        <pc:picChg chg="del">
          <ac:chgData name="Viviane Norré" userId="846b0634724cbf02" providerId="LiveId" clId="{12873B29-D880-4984-83C3-F6C2A0474859}" dt="2018-08-25T20:23:58.853" v="3679" actId="478"/>
          <ac:picMkLst>
            <pc:docMk/>
            <pc:sldMk cId="28490448" sldId="294"/>
            <ac:picMk id="5" creationId="{03A41B40-7D8F-441A-91DB-5C235EFC0E92}"/>
          </ac:picMkLst>
        </pc:picChg>
      </pc:sldChg>
      <pc:sldChg chg="addSp delSp modSp add modNotes modNotesTx">
        <pc:chgData name="Viviane Norré" userId="846b0634724cbf02" providerId="LiveId" clId="{12873B29-D880-4984-83C3-F6C2A0474859}" dt="2018-08-31T14:48:13.803" v="14997" actId="20577"/>
        <pc:sldMkLst>
          <pc:docMk/>
          <pc:sldMk cId="311022599" sldId="295"/>
        </pc:sldMkLst>
        <pc:spChg chg="mod">
          <ac:chgData name="Viviane Norré" userId="846b0634724cbf02" providerId="LiveId" clId="{12873B29-D880-4984-83C3-F6C2A0474859}" dt="2018-08-26T08:20:48.657" v="6204" actId="20577"/>
          <ac:spMkLst>
            <pc:docMk/>
            <pc:sldMk cId="311022599" sldId="295"/>
            <ac:spMk id="2" creationId="{00000000-0000-0000-0000-000000000000}"/>
          </ac:spMkLst>
        </pc:spChg>
        <pc:spChg chg="del">
          <ac:chgData name="Viviane Norré" userId="846b0634724cbf02" providerId="LiveId" clId="{12873B29-D880-4984-83C3-F6C2A0474859}" dt="2018-08-25T20:23:22.966" v="3673" actId="478"/>
          <ac:spMkLst>
            <pc:docMk/>
            <pc:sldMk cId="311022599" sldId="295"/>
            <ac:spMk id="4" creationId="{466B7357-4B8F-4C4F-9CB2-5E8753C558E2}"/>
          </ac:spMkLst>
        </pc:spChg>
        <pc:spChg chg="del">
          <ac:chgData name="Viviane Norré" userId="846b0634724cbf02" providerId="LiveId" clId="{12873B29-D880-4984-83C3-F6C2A0474859}" dt="2018-08-25T20:23:13.554" v="3672" actId="478"/>
          <ac:spMkLst>
            <pc:docMk/>
            <pc:sldMk cId="311022599" sldId="295"/>
            <ac:spMk id="6" creationId="{39C0E87E-07FB-4BC7-A56F-B4ACE93A622F}"/>
          </ac:spMkLst>
        </pc:spChg>
        <pc:spChg chg="add del mod">
          <ac:chgData name="Viviane Norré" userId="846b0634724cbf02" providerId="LiveId" clId="{12873B29-D880-4984-83C3-F6C2A0474859}" dt="2018-08-26T08:03:10.714" v="5968"/>
          <ac:spMkLst>
            <pc:docMk/>
            <pc:sldMk cId="311022599" sldId="295"/>
            <ac:spMk id="7" creationId="{38ACA32D-AE4A-45F6-976D-4A27B48F5EA8}"/>
          </ac:spMkLst>
        </pc:spChg>
        <pc:spChg chg="add mod">
          <ac:chgData name="Viviane Norré" userId="846b0634724cbf02" providerId="LiveId" clId="{12873B29-D880-4984-83C3-F6C2A0474859}" dt="2018-08-27T08:12:32.119" v="11036" actId="14100"/>
          <ac:spMkLst>
            <pc:docMk/>
            <pc:sldMk cId="311022599" sldId="295"/>
            <ac:spMk id="8" creationId="{1E010F48-865D-427A-8D09-7D828C4BF8F3}"/>
          </ac:spMkLst>
        </pc:spChg>
        <pc:graphicFrameChg chg="add mod">
          <ac:chgData name="Viviane Norré" userId="846b0634724cbf02" providerId="LiveId" clId="{12873B29-D880-4984-83C3-F6C2A0474859}" dt="2018-08-26T08:02:33.142" v="5967"/>
          <ac:graphicFrameMkLst>
            <pc:docMk/>
            <pc:sldMk cId="311022599" sldId="295"/>
            <ac:graphicFrameMk id="4" creationId="{B6949E90-A733-48EC-95B0-DB5B3B174FB6}"/>
          </ac:graphicFrameMkLst>
        </pc:graphicFrameChg>
        <pc:picChg chg="del">
          <ac:chgData name="Viviane Norré" userId="846b0634724cbf02" providerId="LiveId" clId="{12873B29-D880-4984-83C3-F6C2A0474859}" dt="2018-08-25T20:23:28.348" v="3674" actId="478"/>
          <ac:picMkLst>
            <pc:docMk/>
            <pc:sldMk cId="311022599" sldId="295"/>
            <ac:picMk id="5" creationId="{03A41B40-7D8F-441A-91DB-5C235EFC0E92}"/>
          </ac:picMkLst>
        </pc:picChg>
        <pc:picChg chg="add del mod">
          <ac:chgData name="Viviane Norré" userId="846b0634724cbf02" providerId="LiveId" clId="{12873B29-D880-4984-83C3-F6C2A0474859}" dt="2018-08-26T08:14:09.949" v="6000" actId="478"/>
          <ac:picMkLst>
            <pc:docMk/>
            <pc:sldMk cId="311022599" sldId="295"/>
            <ac:picMk id="5" creationId="{40F1539F-1194-4AF1-9D58-05D95FACC73E}"/>
          </ac:picMkLst>
        </pc:picChg>
        <pc:picChg chg="add mod">
          <ac:chgData name="Viviane Norré" userId="846b0634724cbf02" providerId="LiveId" clId="{12873B29-D880-4984-83C3-F6C2A0474859}" dt="2018-08-27T08:12:29.890" v="11032" actId="1076"/>
          <ac:picMkLst>
            <pc:docMk/>
            <pc:sldMk cId="311022599" sldId="295"/>
            <ac:picMk id="9" creationId="{20629090-5678-4969-AFF0-639D0EFF6E24}"/>
          </ac:picMkLst>
        </pc:picChg>
        <pc:cxnChg chg="add del mod">
          <ac:chgData name="Viviane Norré" userId="846b0634724cbf02" providerId="LiveId" clId="{12873B29-D880-4984-83C3-F6C2A0474859}" dt="2018-08-27T08:10:12.646" v="11021" actId="11529"/>
          <ac:cxnSpMkLst>
            <pc:docMk/>
            <pc:sldMk cId="311022599" sldId="295"/>
            <ac:cxnSpMk id="4" creationId="{9A676DF9-2DC4-4257-9548-87A89E084426}"/>
          </ac:cxnSpMkLst>
        </pc:cxnChg>
        <pc:cxnChg chg="add mod">
          <ac:chgData name="Viviane Norré" userId="846b0634724cbf02" providerId="LiveId" clId="{12873B29-D880-4984-83C3-F6C2A0474859}" dt="2018-08-27T08:11:22.491" v="11023" actId="13822"/>
          <ac:cxnSpMkLst>
            <pc:docMk/>
            <pc:sldMk cId="311022599" sldId="295"/>
            <ac:cxnSpMk id="6" creationId="{75815210-9818-44AB-834E-55B7A8D45DAC}"/>
          </ac:cxnSpMkLst>
        </pc:cxnChg>
      </pc:sldChg>
      <pc:sldChg chg="addSp delSp modSp add del modNotesTx">
        <pc:chgData name="Viviane Norré" userId="846b0634724cbf02" providerId="LiveId" clId="{12873B29-D880-4984-83C3-F6C2A0474859}" dt="2018-09-05T12:08:16.916" v="15519" actId="2696"/>
        <pc:sldMkLst>
          <pc:docMk/>
          <pc:sldMk cId="509599370" sldId="298"/>
        </pc:sldMkLst>
        <pc:spChg chg="mod">
          <ac:chgData name="Viviane Norré" userId="846b0634724cbf02" providerId="LiveId" clId="{12873B29-D880-4984-83C3-F6C2A0474859}" dt="2018-08-30T11:17:34.971" v="13620" actId="20577"/>
          <ac:spMkLst>
            <pc:docMk/>
            <pc:sldMk cId="509599370" sldId="298"/>
            <ac:spMk id="2" creationId="{9E45B4DB-41A3-4912-AC68-D243B663E97E}"/>
          </ac:spMkLst>
        </pc:spChg>
        <pc:spChg chg="add del">
          <ac:chgData name="Viviane Norré" userId="846b0634724cbf02" providerId="LiveId" clId="{12873B29-D880-4984-83C3-F6C2A0474859}" dt="2018-08-29T16:41:00.289" v="12069" actId="478"/>
          <ac:spMkLst>
            <pc:docMk/>
            <pc:sldMk cId="509599370" sldId="298"/>
            <ac:spMk id="3" creationId="{8C4CED86-D2E3-42F0-89D9-924CB3EFDC0F}"/>
          </ac:spMkLst>
        </pc:spChg>
        <pc:spChg chg="add del mod">
          <ac:chgData name="Viviane Norré" userId="846b0634724cbf02" providerId="LiveId" clId="{12873B29-D880-4984-83C3-F6C2A0474859}" dt="2018-08-29T16:40:50.983" v="12067" actId="478"/>
          <ac:spMkLst>
            <pc:docMk/>
            <pc:sldMk cId="509599370" sldId="298"/>
            <ac:spMk id="6" creationId="{FF8943F1-48EA-48E5-9C38-78E55CF32759}"/>
          </ac:spMkLst>
        </pc:spChg>
        <pc:spChg chg="add del mod">
          <ac:chgData name="Viviane Norré" userId="846b0634724cbf02" providerId="LiveId" clId="{12873B29-D880-4984-83C3-F6C2A0474859}" dt="2018-08-29T16:41:03.378" v="12070" actId="478"/>
          <ac:spMkLst>
            <pc:docMk/>
            <pc:sldMk cId="509599370" sldId="298"/>
            <ac:spMk id="8" creationId="{D57F89D7-DE0C-4893-BCC6-EFB9B2BB6260}"/>
          </ac:spMkLst>
        </pc:spChg>
        <pc:picChg chg="add mod ord">
          <ac:chgData name="Viviane Norré" userId="846b0634724cbf02" providerId="LiveId" clId="{12873B29-D880-4984-83C3-F6C2A0474859}" dt="2018-08-29T16:55:38.846" v="12224" actId="1035"/>
          <ac:picMkLst>
            <pc:docMk/>
            <pc:sldMk cId="509599370" sldId="298"/>
            <ac:picMk id="4" creationId="{83F2E454-B3A5-4D13-B16A-13F7D67BC7A1}"/>
          </ac:picMkLst>
        </pc:picChg>
        <pc:picChg chg="add del mod ord">
          <ac:chgData name="Viviane Norré" userId="846b0634724cbf02" providerId="LiveId" clId="{12873B29-D880-4984-83C3-F6C2A0474859}" dt="2018-08-29T16:43:58.939" v="12119" actId="478"/>
          <ac:picMkLst>
            <pc:docMk/>
            <pc:sldMk cId="509599370" sldId="298"/>
            <ac:picMk id="9" creationId="{037A3BF9-2F3D-496E-91E2-0DFBB220E7C8}"/>
          </ac:picMkLst>
        </pc:picChg>
        <pc:picChg chg="add mod">
          <ac:chgData name="Viviane Norré" userId="846b0634724cbf02" providerId="LiveId" clId="{12873B29-D880-4984-83C3-F6C2A0474859}" dt="2018-08-29T16:51:20.389" v="12121" actId="1076"/>
          <ac:picMkLst>
            <pc:docMk/>
            <pc:sldMk cId="509599370" sldId="298"/>
            <ac:picMk id="10" creationId="{1B6537A1-37F6-45D4-B899-01596651DACB}"/>
          </ac:picMkLst>
        </pc:picChg>
      </pc:sldChg>
      <pc:sldChg chg="addSp delSp modSp add del">
        <pc:chgData name="Viviane Norré" userId="846b0634724cbf02" providerId="LiveId" clId="{12873B29-D880-4984-83C3-F6C2A0474859}" dt="2018-09-05T12:08:16.973" v="15521" actId="2696"/>
        <pc:sldMkLst>
          <pc:docMk/>
          <pc:sldMk cId="3279942460" sldId="299"/>
        </pc:sldMkLst>
        <pc:spChg chg="add del mod">
          <ac:chgData name="Viviane Norré" userId="846b0634724cbf02" providerId="LiveId" clId="{12873B29-D880-4984-83C3-F6C2A0474859}" dt="2018-08-29T17:15:27.365" v="12269" actId="478"/>
          <ac:spMkLst>
            <pc:docMk/>
            <pc:sldMk cId="3279942460" sldId="299"/>
            <ac:spMk id="2" creationId="{9E45B4DB-41A3-4912-AC68-D243B663E97E}"/>
          </ac:spMkLst>
        </pc:spChg>
        <pc:spChg chg="add del mod">
          <ac:chgData name="Viviane Norré" userId="846b0634724cbf02" providerId="LiveId" clId="{12873B29-D880-4984-83C3-F6C2A0474859}" dt="2018-08-29T17:15:21.236" v="12266" actId="478"/>
          <ac:spMkLst>
            <pc:docMk/>
            <pc:sldMk cId="3279942460" sldId="299"/>
            <ac:spMk id="6" creationId="{A583C5AB-F102-45B7-AFAA-D07C5015A672}"/>
          </ac:spMkLst>
        </pc:spChg>
        <pc:spChg chg="add del mod">
          <ac:chgData name="Viviane Norré" userId="846b0634724cbf02" providerId="LiveId" clId="{12873B29-D880-4984-83C3-F6C2A0474859}" dt="2018-08-29T17:15:29.989" v="12270" actId="478"/>
          <ac:spMkLst>
            <pc:docMk/>
            <pc:sldMk cId="3279942460" sldId="299"/>
            <ac:spMk id="8" creationId="{89B49303-A7BB-4ADB-B372-C5B9356FA434}"/>
          </ac:spMkLst>
        </pc:spChg>
        <pc:spChg chg="add mod">
          <ac:chgData name="Viviane Norré" userId="846b0634724cbf02" providerId="LiveId" clId="{12873B29-D880-4984-83C3-F6C2A0474859}" dt="2018-08-30T11:17:09.768" v="13605" actId="20577"/>
          <ac:spMkLst>
            <pc:docMk/>
            <pc:sldMk cId="3279942460" sldId="299"/>
            <ac:spMk id="12" creationId="{57C109EB-BBC8-4003-82AC-E3BA53F8E71A}"/>
          </ac:spMkLst>
        </pc:spChg>
        <pc:picChg chg="add mod">
          <ac:chgData name="Viviane Norré" userId="846b0634724cbf02" providerId="LiveId" clId="{12873B29-D880-4984-83C3-F6C2A0474859}" dt="2018-08-29T17:16:18.573" v="12280" actId="1038"/>
          <ac:picMkLst>
            <pc:docMk/>
            <pc:sldMk cId="3279942460" sldId="299"/>
            <ac:picMk id="3" creationId="{0EA6B2FF-6597-48D5-A19E-A24A4A4C44A6}"/>
          </ac:picMkLst>
        </pc:picChg>
        <pc:picChg chg="del">
          <ac:chgData name="Viviane Norré" userId="846b0634724cbf02" providerId="LiveId" clId="{12873B29-D880-4984-83C3-F6C2A0474859}" dt="2018-08-29T16:58:17.296" v="12257" actId="478"/>
          <ac:picMkLst>
            <pc:docMk/>
            <pc:sldMk cId="3279942460" sldId="299"/>
            <ac:picMk id="4" creationId="{83F2E454-B3A5-4D13-B16A-13F7D67BC7A1}"/>
          </ac:picMkLst>
        </pc:picChg>
        <pc:picChg chg="add del mod">
          <ac:chgData name="Viviane Norré" userId="846b0634724cbf02" providerId="LiveId" clId="{12873B29-D880-4984-83C3-F6C2A0474859}" dt="2018-08-29T17:20:29.404" v="12298" actId="478"/>
          <ac:picMkLst>
            <pc:docMk/>
            <pc:sldMk cId="3279942460" sldId="299"/>
            <ac:picMk id="9" creationId="{664B88BC-B3BB-469B-86E9-0EBAB410FC52}"/>
          </ac:picMkLst>
        </pc:picChg>
        <pc:picChg chg="del">
          <ac:chgData name="Viviane Norré" userId="846b0634724cbf02" providerId="LiveId" clId="{12873B29-D880-4984-83C3-F6C2A0474859}" dt="2018-08-29T17:16:37.877" v="12281" actId="478"/>
          <ac:picMkLst>
            <pc:docMk/>
            <pc:sldMk cId="3279942460" sldId="299"/>
            <ac:picMk id="10" creationId="{1B6537A1-37F6-45D4-B899-01596651DACB}"/>
          </ac:picMkLst>
        </pc:picChg>
        <pc:picChg chg="add mod">
          <ac:chgData name="Viviane Norré" userId="846b0634724cbf02" providerId="LiveId" clId="{12873B29-D880-4984-83C3-F6C2A0474859}" dt="2018-08-29T17:41:37.986" v="12483" actId="1035"/>
          <ac:picMkLst>
            <pc:docMk/>
            <pc:sldMk cId="3279942460" sldId="299"/>
            <ac:picMk id="11" creationId="{96C8C3A4-406B-434D-86C9-667516692F20}"/>
          </ac:picMkLst>
        </pc:picChg>
      </pc:sldChg>
      <pc:sldChg chg="modSp add del ord modNotesTx">
        <pc:chgData name="Viviane Norré" userId="846b0634724cbf02" providerId="LiveId" clId="{12873B29-D880-4984-83C3-F6C2A0474859}" dt="2018-09-05T12:08:16.796" v="15512" actId="2696"/>
        <pc:sldMkLst>
          <pc:docMk/>
          <pc:sldMk cId="1639437327" sldId="300"/>
        </pc:sldMkLst>
        <pc:spChg chg="mod">
          <ac:chgData name="Viviane Norré" userId="846b0634724cbf02" providerId="LiveId" clId="{12873B29-D880-4984-83C3-F6C2A0474859}" dt="2018-08-29T18:19:15.511" v="12643"/>
          <ac:spMkLst>
            <pc:docMk/>
            <pc:sldMk cId="1639437327" sldId="300"/>
            <ac:spMk id="2" creationId="{9E45B4DB-41A3-4912-AC68-D243B663E97E}"/>
          </ac:spMkLst>
        </pc:spChg>
        <pc:spChg chg="mod">
          <ac:chgData name="Viviane Norré" userId="846b0634724cbf02" providerId="LiveId" clId="{12873B29-D880-4984-83C3-F6C2A0474859}" dt="2018-08-30T12:53:34.481" v="14015" actId="20577"/>
          <ac:spMkLst>
            <pc:docMk/>
            <pc:sldMk cId="1639437327" sldId="300"/>
            <ac:spMk id="3" creationId="{8C4CED86-D2E3-42F0-89D9-924CB3EFDC0F}"/>
          </ac:spMkLst>
        </pc:spChg>
      </pc:sldChg>
      <pc:sldChg chg="addSp delSp modSp add del modNotesTx">
        <pc:chgData name="Viviane Norré" userId="846b0634724cbf02" providerId="LiveId" clId="{12873B29-D880-4984-83C3-F6C2A0474859}" dt="2018-09-05T12:08:16.963" v="15520" actId="2696"/>
        <pc:sldMkLst>
          <pc:docMk/>
          <pc:sldMk cId="3965447099" sldId="301"/>
        </pc:sldMkLst>
        <pc:spChg chg="mod">
          <ac:chgData name="Viviane Norré" userId="846b0634724cbf02" providerId="LiveId" clId="{12873B29-D880-4984-83C3-F6C2A0474859}" dt="2018-08-30T11:16:50.169" v="13584" actId="20577"/>
          <ac:spMkLst>
            <pc:docMk/>
            <pc:sldMk cId="3965447099" sldId="301"/>
            <ac:spMk id="2" creationId="{9E45B4DB-41A3-4912-AC68-D243B663E97E}"/>
          </ac:spMkLst>
        </pc:spChg>
        <pc:spChg chg="del mod">
          <ac:chgData name="Viviane Norré" userId="846b0634724cbf02" providerId="LiveId" clId="{12873B29-D880-4984-83C3-F6C2A0474859}" dt="2018-08-30T11:23:24.909" v="13622" actId="478"/>
          <ac:spMkLst>
            <pc:docMk/>
            <pc:sldMk cId="3965447099" sldId="301"/>
            <ac:spMk id="3" creationId="{8C4CED86-D2E3-42F0-89D9-924CB3EFDC0F}"/>
          </ac:spMkLst>
        </pc:spChg>
        <pc:picChg chg="add mod">
          <ac:chgData name="Viviane Norré" userId="846b0634724cbf02" providerId="LiveId" clId="{12873B29-D880-4984-83C3-F6C2A0474859}" dt="2018-08-30T11:23:46.908" v="13627" actId="1035"/>
          <ac:picMkLst>
            <pc:docMk/>
            <pc:sldMk cId="3965447099" sldId="301"/>
            <ac:picMk id="4" creationId="{867008A4-7BA7-4262-A8D6-1FC5748636CA}"/>
          </ac:picMkLst>
        </pc:picChg>
      </pc:sldChg>
    </pc:docChg>
  </pc:docChgLst>
  <pc:docChgLst>
    <pc:chgData name="Viviane Norré" userId="846b0634724cbf02" providerId="LiveId" clId="{34740D5A-51C9-47EB-80C2-76C1B81C6968}"/>
    <pc:docChg chg="undo redo custSel addSld delSld modSld sldOrd">
      <pc:chgData name="Viviane Norré" userId="846b0634724cbf02" providerId="LiveId" clId="{34740D5A-51C9-47EB-80C2-76C1B81C6968}" dt="2018-08-21T21:51:52.629" v="12558" actId="20577"/>
      <pc:docMkLst>
        <pc:docMk/>
      </pc:docMkLst>
      <pc:sldChg chg="addSp delSp modSp delAnim modNotesTx">
        <pc:chgData name="Viviane Norré" userId="846b0634724cbf02" providerId="LiveId" clId="{34740D5A-51C9-47EB-80C2-76C1B81C6968}" dt="2018-08-21T20:52:03.767" v="10417" actId="20577"/>
        <pc:sldMkLst>
          <pc:docMk/>
          <pc:sldMk cId="2422521489" sldId="263"/>
        </pc:sldMkLst>
        <pc:spChg chg="add del mod">
          <ac:chgData name="Viviane Norré" userId="846b0634724cbf02" providerId="LiveId" clId="{34740D5A-51C9-47EB-80C2-76C1B81C6968}" dt="2018-08-21T07:22:41.962" v="4834"/>
          <ac:spMkLst>
            <pc:docMk/>
            <pc:sldMk cId="2422521489" sldId="263"/>
            <ac:spMk id="3" creationId="{CC1A67AD-53D7-4FA6-A070-458613493D34}"/>
          </ac:spMkLst>
        </pc:spChg>
        <pc:spChg chg="mod">
          <ac:chgData name="Viviane Norré" userId="846b0634724cbf02" providerId="LiveId" clId="{34740D5A-51C9-47EB-80C2-76C1B81C6968}" dt="2018-08-21T10:03:45.703" v="6901" actId="1076"/>
          <ac:spMkLst>
            <pc:docMk/>
            <pc:sldMk cId="2422521489" sldId="263"/>
            <ac:spMk id="4" creationId="{00000000-0000-0000-0000-000000000000}"/>
          </ac:spMkLst>
        </pc:spChg>
        <pc:spChg chg="mod">
          <ac:chgData name="Viviane Norré" userId="846b0634724cbf02" providerId="LiveId" clId="{34740D5A-51C9-47EB-80C2-76C1B81C6968}" dt="2018-08-20T09:53:37.900" v="2921" actId="20577"/>
          <ac:spMkLst>
            <pc:docMk/>
            <pc:sldMk cId="2422521489" sldId="263"/>
            <ac:spMk id="6" creationId="{00000000-0000-0000-0000-000000000000}"/>
          </ac:spMkLst>
        </pc:spChg>
        <pc:spChg chg="mod">
          <ac:chgData name="Viviane Norré" userId="846b0634724cbf02" providerId="LiveId" clId="{34740D5A-51C9-47EB-80C2-76C1B81C6968}" dt="2018-08-21T08:35:01.697" v="5844" actId="404"/>
          <ac:spMkLst>
            <pc:docMk/>
            <pc:sldMk cId="2422521489" sldId="263"/>
            <ac:spMk id="10" creationId="{00000000-0000-0000-0000-000000000000}"/>
          </ac:spMkLst>
        </pc:spChg>
        <pc:spChg chg="mod">
          <ac:chgData name="Viviane Norré" userId="846b0634724cbf02" providerId="LiveId" clId="{34740D5A-51C9-47EB-80C2-76C1B81C6968}" dt="2018-08-21T10:18:32.778" v="6947"/>
          <ac:spMkLst>
            <pc:docMk/>
            <pc:sldMk cId="2422521489" sldId="263"/>
            <ac:spMk id="11" creationId="{00000000-0000-0000-0000-000000000000}"/>
          </ac:spMkLst>
        </pc:spChg>
        <pc:picChg chg="del">
          <ac:chgData name="Viviane Norré" userId="846b0634724cbf02" providerId="LiveId" clId="{34740D5A-51C9-47EB-80C2-76C1B81C6968}" dt="2018-08-21T07:22:04.637" v="4833" actId="478"/>
          <ac:picMkLst>
            <pc:docMk/>
            <pc:sldMk cId="2422521489" sldId="263"/>
            <ac:picMk id="5" creationId="{00000000-0000-0000-0000-000000000000}"/>
          </ac:picMkLst>
        </pc:picChg>
        <pc:picChg chg="mod">
          <ac:chgData name="Viviane Norré" userId="846b0634724cbf02" providerId="LiveId" clId="{34740D5A-51C9-47EB-80C2-76C1B81C6968}" dt="2018-08-21T10:04:36.822" v="6909" actId="1035"/>
          <ac:picMkLst>
            <pc:docMk/>
            <pc:sldMk cId="2422521489" sldId="263"/>
            <ac:picMk id="7" creationId="{00000000-0000-0000-0000-000000000000}"/>
          </ac:picMkLst>
        </pc:picChg>
        <pc:picChg chg="add mod">
          <ac:chgData name="Viviane Norré" userId="846b0634724cbf02" providerId="LiveId" clId="{34740D5A-51C9-47EB-80C2-76C1B81C6968}" dt="2018-08-21T07:23:04.137" v="4836" actId="1076"/>
          <ac:picMkLst>
            <pc:docMk/>
            <pc:sldMk cId="2422521489" sldId="263"/>
            <ac:picMk id="9" creationId="{E3B03DC2-08F2-4F9B-AB85-4C4766DFACEB}"/>
          </ac:picMkLst>
        </pc:picChg>
        <pc:picChg chg="mod">
          <ac:chgData name="Viviane Norré" userId="846b0634724cbf02" providerId="LiveId" clId="{34740D5A-51C9-47EB-80C2-76C1B81C6968}" dt="2018-08-21T10:04:34.424" v="6908" actId="1035"/>
          <ac:picMkLst>
            <pc:docMk/>
            <pc:sldMk cId="2422521489" sldId="263"/>
            <ac:picMk id="12" creationId="{00000000-0000-0000-0000-000000000000}"/>
          </ac:picMkLst>
        </pc:picChg>
      </pc:sldChg>
      <pc:sldChg chg="addSp delSp modSp add del modNotesTx">
        <pc:chgData name="Viviane Norré" userId="846b0634724cbf02" providerId="LiveId" clId="{34740D5A-51C9-47EB-80C2-76C1B81C6968}" dt="2018-08-21T07:11:15.596" v="4757" actId="20577"/>
        <pc:sldMkLst>
          <pc:docMk/>
          <pc:sldMk cId="3158494420" sldId="267"/>
        </pc:sldMkLst>
        <pc:spChg chg="add mod">
          <ac:chgData name="Viviane Norré" userId="846b0634724cbf02" providerId="LiveId" clId="{34740D5A-51C9-47EB-80C2-76C1B81C6968}" dt="2018-08-19T16:55:25.688" v="2" actId="478"/>
          <ac:spMkLst>
            <pc:docMk/>
            <pc:sldMk cId="3158494420" sldId="267"/>
            <ac:spMk id="3" creationId="{DFDCFFFF-910A-48BF-9147-13130399594B}"/>
          </ac:spMkLst>
        </pc:spChg>
        <pc:spChg chg="mod">
          <ac:chgData name="Viviane Norré" userId="846b0634724cbf02" providerId="LiveId" clId="{34740D5A-51C9-47EB-80C2-76C1B81C6968}" dt="2018-08-20T21:48:32.989" v="4403" actId="20577"/>
          <ac:spMkLst>
            <pc:docMk/>
            <pc:sldMk cId="3158494420" sldId="267"/>
            <ac:spMk id="10" creationId="{00000000-0000-0000-0000-000000000000}"/>
          </ac:spMkLst>
        </pc:spChg>
        <pc:spChg chg="add del mod">
          <ac:chgData name="Viviane Norré" userId="846b0634724cbf02" providerId="LiveId" clId="{34740D5A-51C9-47EB-80C2-76C1B81C6968}" dt="2018-08-20T21:46:58.020" v="4317"/>
          <ac:spMkLst>
            <pc:docMk/>
            <pc:sldMk cId="3158494420" sldId="267"/>
            <ac:spMk id="12" creationId="{26954C7D-D20F-4BFF-9D75-AC4CF7CF393F}"/>
          </ac:spMkLst>
        </pc:spChg>
        <pc:spChg chg="add mod">
          <ac:chgData name="Viviane Norré" userId="846b0634724cbf02" providerId="LiveId" clId="{34740D5A-51C9-47EB-80C2-76C1B81C6968}" dt="2018-08-20T21:49:49.488" v="4407" actId="1038"/>
          <ac:spMkLst>
            <pc:docMk/>
            <pc:sldMk cId="3158494420" sldId="267"/>
            <ac:spMk id="13" creationId="{8AE34834-0263-4450-97FB-DE5DCDF99BB4}"/>
          </ac:spMkLst>
        </pc:spChg>
        <pc:spChg chg="mod">
          <ac:chgData name="Viviane Norré" userId="846b0634724cbf02" providerId="LiveId" clId="{34740D5A-51C9-47EB-80C2-76C1B81C6968}" dt="2018-08-20T20:52:42.155" v="3110" actId="20577"/>
          <ac:spMkLst>
            <pc:docMk/>
            <pc:sldMk cId="3158494420" sldId="267"/>
            <ac:spMk id="14" creationId="{00000000-0000-0000-0000-000000000000}"/>
          </ac:spMkLst>
        </pc:spChg>
        <pc:spChg chg="del mod">
          <ac:chgData name="Viviane Norré" userId="846b0634724cbf02" providerId="LiveId" clId="{34740D5A-51C9-47EB-80C2-76C1B81C6968}" dt="2018-08-20T19:49:18.413" v="3006" actId="478"/>
          <ac:spMkLst>
            <pc:docMk/>
            <pc:sldMk cId="3158494420" sldId="267"/>
            <ac:spMk id="18" creationId="{00000000-0000-0000-0000-000000000000}"/>
          </ac:spMkLst>
        </pc:spChg>
        <pc:picChg chg="add mod">
          <ac:chgData name="Viviane Norré" userId="846b0634724cbf02" providerId="LiveId" clId="{34740D5A-51C9-47EB-80C2-76C1B81C6968}" dt="2018-08-20T21:25:38.404" v="3707" actId="1076"/>
          <ac:picMkLst>
            <pc:docMk/>
            <pc:sldMk cId="3158494420" sldId="267"/>
            <ac:picMk id="2" creationId="{4209C859-C5EB-4818-BD3C-0A5AF24E5791}"/>
          </ac:picMkLst>
        </pc:picChg>
        <pc:picChg chg="del mod">
          <ac:chgData name="Viviane Norré" userId="846b0634724cbf02" providerId="LiveId" clId="{34740D5A-51C9-47EB-80C2-76C1B81C6968}" dt="2018-08-20T21:29:07.325" v="3901" actId="1036"/>
          <ac:picMkLst>
            <pc:docMk/>
            <pc:sldMk cId="3158494420" sldId="267"/>
            <ac:picMk id="9" creationId="{00000000-0000-0000-0000-000000000000}"/>
          </ac:picMkLst>
        </pc:picChg>
        <pc:cxnChg chg="del">
          <ac:chgData name="Viviane Norré" userId="846b0634724cbf02" providerId="LiveId" clId="{34740D5A-51C9-47EB-80C2-76C1B81C6968}" dt="2018-08-20T19:49:14.648" v="3005" actId="478"/>
          <ac:cxnSpMkLst>
            <pc:docMk/>
            <pc:sldMk cId="3158494420" sldId="267"/>
            <ac:cxnSpMk id="16" creationId="{00000000-0000-0000-0000-000000000000}"/>
          </ac:cxnSpMkLst>
        </pc:cxnChg>
      </pc:sldChg>
      <pc:sldChg chg="addSp delSp modSp modNotesTx">
        <pc:chgData name="Viviane Norré" userId="846b0634724cbf02" providerId="LiveId" clId="{34740D5A-51C9-47EB-80C2-76C1B81C6968}" dt="2018-08-21T21:40:54.418" v="12177" actId="20577"/>
        <pc:sldMkLst>
          <pc:docMk/>
          <pc:sldMk cId="1359775667" sldId="268"/>
        </pc:sldMkLst>
        <pc:spChg chg="mod">
          <ac:chgData name="Viviane Norré" userId="846b0634724cbf02" providerId="LiveId" clId="{34740D5A-51C9-47EB-80C2-76C1B81C6968}" dt="2018-08-21T07:56:14.855" v="5119" actId="1035"/>
          <ac:spMkLst>
            <pc:docMk/>
            <pc:sldMk cId="1359775667" sldId="268"/>
            <ac:spMk id="2" creationId="{00000000-0000-0000-0000-000000000000}"/>
          </ac:spMkLst>
        </pc:spChg>
        <pc:spChg chg="add del mod">
          <ac:chgData name="Viviane Norré" userId="846b0634724cbf02" providerId="LiveId" clId="{34740D5A-51C9-47EB-80C2-76C1B81C6968}" dt="2018-08-21T07:27:22.977" v="4884"/>
          <ac:spMkLst>
            <pc:docMk/>
            <pc:sldMk cId="1359775667" sldId="268"/>
            <ac:spMk id="5" creationId="{668EFCB1-6B5B-44CC-9FF6-EE40EB5047D4}"/>
          </ac:spMkLst>
        </pc:spChg>
        <pc:picChg chg="del">
          <ac:chgData name="Viviane Norré" userId="846b0634724cbf02" providerId="LiveId" clId="{34740D5A-51C9-47EB-80C2-76C1B81C6968}" dt="2018-08-19T06:41:40.896" v="0" actId="478"/>
          <ac:picMkLst>
            <pc:docMk/>
            <pc:sldMk cId="1359775667" sldId="268"/>
            <ac:picMk id="4" creationId="{00000000-0000-0000-0000-000000000000}"/>
          </ac:picMkLst>
        </pc:picChg>
        <pc:picChg chg="add mod">
          <ac:chgData name="Viviane Norré" userId="846b0634724cbf02" providerId="LiveId" clId="{34740D5A-51C9-47EB-80C2-76C1B81C6968}" dt="2018-08-21T07:56:06.274" v="5116" actId="1035"/>
          <ac:picMkLst>
            <pc:docMk/>
            <pc:sldMk cId="1359775667" sldId="268"/>
            <ac:picMk id="4" creationId="{95F96C7D-D07F-465E-B73B-D14082EC44A6}"/>
          </ac:picMkLst>
        </pc:picChg>
      </pc:sldChg>
      <pc:sldChg chg="addSp modSp modAnim modNotesTx">
        <pc:chgData name="Viviane Norré" userId="846b0634724cbf02" providerId="LiveId" clId="{34740D5A-51C9-47EB-80C2-76C1B81C6968}" dt="2018-08-21T21:30:40.489" v="11910" actId="20577"/>
        <pc:sldMkLst>
          <pc:docMk/>
          <pc:sldMk cId="748006085" sldId="270"/>
        </pc:sldMkLst>
        <pc:picChg chg="add mod">
          <ac:chgData name="Viviane Norré" userId="846b0634724cbf02" providerId="LiveId" clId="{34740D5A-51C9-47EB-80C2-76C1B81C6968}" dt="2018-08-21T20:40:11.544" v="10005" actId="1035"/>
          <ac:picMkLst>
            <pc:docMk/>
            <pc:sldMk cId="748006085" sldId="270"/>
            <ac:picMk id="3" creationId="{3C9B7F36-06A8-4D16-BB09-16CE6B3398BA}"/>
          </ac:picMkLst>
        </pc:picChg>
        <pc:picChg chg="mod">
          <ac:chgData name="Viviane Norré" userId="846b0634724cbf02" providerId="LiveId" clId="{34740D5A-51C9-47EB-80C2-76C1B81C6968}" dt="2018-08-21T20:40:08.079" v="10001" actId="1036"/>
          <ac:picMkLst>
            <pc:docMk/>
            <pc:sldMk cId="748006085" sldId="270"/>
            <ac:picMk id="7" creationId="{D65670B2-4090-45BD-ABEA-53494EDAD90C}"/>
          </ac:picMkLst>
        </pc:picChg>
      </pc:sldChg>
      <pc:sldChg chg="addSp delSp modSp modNotesTx">
        <pc:chgData name="Viviane Norré" userId="846b0634724cbf02" providerId="LiveId" clId="{34740D5A-51C9-47EB-80C2-76C1B81C6968}" dt="2018-08-21T19:51:49.882" v="9020" actId="20577"/>
        <pc:sldMkLst>
          <pc:docMk/>
          <pc:sldMk cId="2432784052" sldId="271"/>
        </pc:sldMkLst>
        <pc:spChg chg="mod">
          <ac:chgData name="Viviane Norré" userId="846b0634724cbf02" providerId="LiveId" clId="{34740D5A-51C9-47EB-80C2-76C1B81C6968}" dt="2018-08-21T19:51:49.882" v="9020" actId="20577"/>
          <ac:spMkLst>
            <pc:docMk/>
            <pc:sldMk cId="2432784052" sldId="271"/>
            <ac:spMk id="2" creationId="{00000000-0000-0000-0000-000000000000}"/>
          </ac:spMkLst>
        </pc:spChg>
        <pc:spChg chg="add del mod">
          <ac:chgData name="Viviane Norré" userId="846b0634724cbf02" providerId="LiveId" clId="{34740D5A-51C9-47EB-80C2-76C1B81C6968}" dt="2018-08-21T18:22:11.183" v="7422" actId="478"/>
          <ac:spMkLst>
            <pc:docMk/>
            <pc:sldMk cId="2432784052" sldId="271"/>
            <ac:spMk id="4" creationId="{ABCC9774-7ED1-4F5B-A877-5FC84B748A68}"/>
          </ac:spMkLst>
        </pc:spChg>
        <pc:picChg chg="add del mod">
          <ac:chgData name="Viviane Norré" userId="846b0634724cbf02" providerId="LiveId" clId="{34740D5A-51C9-47EB-80C2-76C1B81C6968}" dt="2018-08-21T18:23:24.978" v="7433" actId="478"/>
          <ac:picMkLst>
            <pc:docMk/>
            <pc:sldMk cId="2432784052" sldId="271"/>
            <ac:picMk id="5" creationId="{BE7A5E33-47F3-4B0C-9616-94DC3749136C}"/>
          </ac:picMkLst>
        </pc:picChg>
        <pc:picChg chg="add del mod">
          <ac:chgData name="Viviane Norré" userId="846b0634724cbf02" providerId="LiveId" clId="{34740D5A-51C9-47EB-80C2-76C1B81C6968}" dt="2018-08-21T18:43:54.984" v="7544" actId="1036"/>
          <ac:picMkLst>
            <pc:docMk/>
            <pc:sldMk cId="2432784052" sldId="271"/>
            <ac:picMk id="6" creationId="{C040062F-2155-4A73-BA3D-81B380B1A56C}"/>
          </ac:picMkLst>
        </pc:picChg>
        <pc:picChg chg="add del mod">
          <ac:chgData name="Viviane Norré" userId="846b0634724cbf02" providerId="LiveId" clId="{34740D5A-51C9-47EB-80C2-76C1B81C6968}" dt="2018-08-21T18:27:02.908" v="7438" actId="478"/>
          <ac:picMkLst>
            <pc:docMk/>
            <pc:sldMk cId="2432784052" sldId="271"/>
            <ac:picMk id="7" creationId="{1B113717-A7B0-42C2-BA22-71C34B3F902D}"/>
          </ac:picMkLst>
        </pc:picChg>
        <pc:picChg chg="add mod">
          <ac:chgData name="Viviane Norré" userId="846b0634724cbf02" providerId="LiveId" clId="{34740D5A-51C9-47EB-80C2-76C1B81C6968}" dt="2018-08-21T18:43:54.459" v="7543" actId="1036"/>
          <ac:picMkLst>
            <pc:docMk/>
            <pc:sldMk cId="2432784052" sldId="271"/>
            <ac:picMk id="8" creationId="{77088F5C-7DD9-4F27-BD9B-42A756B79B46}"/>
          </ac:picMkLst>
        </pc:picChg>
        <pc:picChg chg="del">
          <ac:chgData name="Viviane Norré" userId="846b0634724cbf02" providerId="LiveId" clId="{34740D5A-51C9-47EB-80C2-76C1B81C6968}" dt="2018-08-21T18:33:18.380" v="7446" actId="478"/>
          <ac:picMkLst>
            <pc:docMk/>
            <pc:sldMk cId="2432784052" sldId="271"/>
            <ac:picMk id="9" creationId="{5EC25F30-D42D-433E-A5E3-97F1A42A8E8F}"/>
          </ac:picMkLst>
        </pc:picChg>
        <pc:picChg chg="add mod">
          <ac:chgData name="Viviane Norré" userId="846b0634724cbf02" providerId="LiveId" clId="{34740D5A-51C9-47EB-80C2-76C1B81C6968}" dt="2018-08-21T18:43:53.958" v="7542" actId="1036"/>
          <ac:picMkLst>
            <pc:docMk/>
            <pc:sldMk cId="2432784052" sldId="271"/>
            <ac:picMk id="10" creationId="{43F3EB08-2BBC-46A6-A91F-114940DA4A90}"/>
          </ac:picMkLst>
        </pc:picChg>
      </pc:sldChg>
      <pc:sldChg chg="addSp modSp modNotes modNotesTx">
        <pc:chgData name="Viviane Norré" userId="846b0634724cbf02" providerId="LiveId" clId="{34740D5A-51C9-47EB-80C2-76C1B81C6968}" dt="2018-08-21T21:23:08.722" v="11540" actId="20577"/>
        <pc:sldMkLst>
          <pc:docMk/>
          <pc:sldMk cId="2293673352" sldId="272"/>
        </pc:sldMkLst>
        <pc:spChg chg="mod">
          <ac:chgData name="Viviane Norré" userId="846b0634724cbf02" providerId="LiveId" clId="{34740D5A-51C9-47EB-80C2-76C1B81C6968}" dt="2018-08-21T19:51:55.418" v="9024" actId="20577"/>
          <ac:spMkLst>
            <pc:docMk/>
            <pc:sldMk cId="2293673352" sldId="272"/>
            <ac:spMk id="2" creationId="{00000000-0000-0000-0000-000000000000}"/>
          </ac:spMkLst>
        </pc:spChg>
        <pc:spChg chg="add mod">
          <ac:chgData name="Viviane Norré" userId="846b0634724cbf02" providerId="LiveId" clId="{34740D5A-51C9-47EB-80C2-76C1B81C6968}" dt="2018-08-21T20:48:58.134" v="10361" actId="1036"/>
          <ac:spMkLst>
            <pc:docMk/>
            <pc:sldMk cId="2293673352" sldId="272"/>
            <ac:spMk id="4" creationId="{466B7357-4B8F-4C4F-9CB2-5E8753C558E2}"/>
          </ac:spMkLst>
        </pc:spChg>
        <pc:spChg chg="add mod">
          <ac:chgData name="Viviane Norré" userId="846b0634724cbf02" providerId="LiveId" clId="{34740D5A-51C9-47EB-80C2-76C1B81C6968}" dt="2018-08-21T21:23:08.722" v="11540" actId="20577"/>
          <ac:spMkLst>
            <pc:docMk/>
            <pc:sldMk cId="2293673352" sldId="272"/>
            <ac:spMk id="6" creationId="{39C0E87E-07FB-4BC7-A56F-B4ACE93A622F}"/>
          </ac:spMkLst>
        </pc:spChg>
        <pc:picChg chg="mod">
          <ac:chgData name="Viviane Norré" userId="846b0634724cbf02" providerId="LiveId" clId="{34740D5A-51C9-47EB-80C2-76C1B81C6968}" dt="2018-08-21T21:21:32.708" v="11501" actId="1037"/>
          <ac:picMkLst>
            <pc:docMk/>
            <pc:sldMk cId="2293673352" sldId="272"/>
            <ac:picMk id="5" creationId="{03A41B40-7D8F-441A-91DB-5C235EFC0E92}"/>
          </ac:picMkLst>
        </pc:picChg>
      </pc:sldChg>
      <pc:sldChg chg="delSp modNotesTx">
        <pc:chgData name="Viviane Norré" userId="846b0634724cbf02" providerId="LiveId" clId="{34740D5A-51C9-47EB-80C2-76C1B81C6968}" dt="2018-08-21T21:49:00.940" v="12514" actId="20577"/>
        <pc:sldMkLst>
          <pc:docMk/>
          <pc:sldMk cId="2765364066" sldId="273"/>
        </pc:sldMkLst>
        <pc:spChg chg="del">
          <ac:chgData name="Viviane Norré" userId="846b0634724cbf02" providerId="LiveId" clId="{34740D5A-51C9-47EB-80C2-76C1B81C6968}" dt="2018-08-21T19:28:57.577" v="8867" actId="478"/>
          <ac:spMkLst>
            <pc:docMk/>
            <pc:sldMk cId="2765364066" sldId="273"/>
            <ac:spMk id="3" creationId="{6569709A-E569-465A-9E72-3D766EE1B5DB}"/>
          </ac:spMkLst>
        </pc:spChg>
      </pc:sldChg>
      <pc:sldChg chg="addSp delSp modSp add modNotesTx">
        <pc:chgData name="Viviane Norré" userId="846b0634724cbf02" providerId="LiveId" clId="{34740D5A-51C9-47EB-80C2-76C1B81C6968}" dt="2018-08-21T20:55:03.261" v="10729" actId="313"/>
        <pc:sldMkLst>
          <pc:docMk/>
          <pc:sldMk cId="973614517" sldId="276"/>
        </pc:sldMkLst>
        <pc:spChg chg="del">
          <ac:chgData name="Viviane Norré" userId="846b0634724cbf02" providerId="LiveId" clId="{34740D5A-51C9-47EB-80C2-76C1B81C6968}" dt="2018-08-20T07:31:18.822" v="351"/>
          <ac:spMkLst>
            <pc:docMk/>
            <pc:sldMk cId="973614517" sldId="276"/>
            <ac:spMk id="2" creationId="{1F13AB7E-5E09-4D9C-AE3F-0DDC2F13CE19}"/>
          </ac:spMkLst>
        </pc:spChg>
        <pc:spChg chg="del">
          <ac:chgData name="Viviane Norré" userId="846b0634724cbf02" providerId="LiveId" clId="{34740D5A-51C9-47EB-80C2-76C1B81C6968}" dt="2018-08-20T07:31:18.822" v="351"/>
          <ac:spMkLst>
            <pc:docMk/>
            <pc:sldMk cId="973614517" sldId="276"/>
            <ac:spMk id="3" creationId="{4E89D644-122A-40FA-99F0-B09E5C8888CF}"/>
          </ac:spMkLst>
        </pc:spChg>
        <pc:spChg chg="del">
          <ac:chgData name="Viviane Norré" userId="846b0634724cbf02" providerId="LiveId" clId="{34740D5A-51C9-47EB-80C2-76C1B81C6968}" dt="2018-08-20T07:31:18.822" v="351"/>
          <ac:spMkLst>
            <pc:docMk/>
            <pc:sldMk cId="973614517" sldId="276"/>
            <ac:spMk id="4" creationId="{EDC6D389-6BB5-4C79-9A34-0B4EFDE957FB}"/>
          </ac:spMkLst>
        </pc:spChg>
        <pc:spChg chg="add mod">
          <ac:chgData name="Viviane Norré" userId="846b0634724cbf02" providerId="LiveId" clId="{34740D5A-51C9-47EB-80C2-76C1B81C6968}" dt="2018-08-20T07:31:28.334" v="373" actId="20577"/>
          <ac:spMkLst>
            <pc:docMk/>
            <pc:sldMk cId="973614517" sldId="276"/>
            <ac:spMk id="5" creationId="{228AFA24-4C62-4853-AF73-F592D8A286F5}"/>
          </ac:spMkLst>
        </pc:spChg>
        <pc:spChg chg="add del mod">
          <ac:chgData name="Viviane Norré" userId="846b0634724cbf02" providerId="LiveId" clId="{34740D5A-51C9-47EB-80C2-76C1B81C6968}" dt="2018-08-21T19:56:41.019" v="9105" actId="478"/>
          <ac:spMkLst>
            <pc:docMk/>
            <pc:sldMk cId="973614517" sldId="276"/>
            <ac:spMk id="6" creationId="{75214C99-FB72-43DD-B075-D750359AFEDD}"/>
          </ac:spMkLst>
        </pc:spChg>
      </pc:sldChg>
      <pc:sldChg chg="addSp delSp modSp add ord modNotesTx">
        <pc:chgData name="Viviane Norré" userId="846b0634724cbf02" providerId="LiveId" clId="{34740D5A-51C9-47EB-80C2-76C1B81C6968}" dt="2018-08-21T21:45:04.698" v="12321" actId="20577"/>
        <pc:sldMkLst>
          <pc:docMk/>
          <pc:sldMk cId="1587726151" sldId="279"/>
        </pc:sldMkLst>
        <pc:spChg chg="del">
          <ac:chgData name="Viviane Norré" userId="846b0634724cbf02" providerId="LiveId" clId="{34740D5A-51C9-47EB-80C2-76C1B81C6968}" dt="2018-08-20T07:51:26.626" v="721" actId="478"/>
          <ac:spMkLst>
            <pc:docMk/>
            <pc:sldMk cId="1587726151" sldId="279"/>
            <ac:spMk id="11" creationId="{00000000-0000-0000-0000-000000000000}"/>
          </ac:spMkLst>
        </pc:spChg>
        <pc:spChg chg="mod">
          <ac:chgData name="Viviane Norré" userId="846b0634724cbf02" providerId="LiveId" clId="{34740D5A-51C9-47EB-80C2-76C1B81C6968}" dt="2018-08-21T21:45:04.698" v="12321" actId="20577"/>
          <ac:spMkLst>
            <pc:docMk/>
            <pc:sldMk cId="1587726151" sldId="279"/>
            <ac:spMk id="14" creationId="{00000000-0000-0000-0000-000000000000}"/>
          </ac:spMkLst>
        </pc:spChg>
        <pc:picChg chg="mod">
          <ac:chgData name="Viviane Norré" userId="846b0634724cbf02" providerId="LiveId" clId="{34740D5A-51C9-47EB-80C2-76C1B81C6968}" dt="2018-08-20T09:09:55.916" v="976" actId="1038"/>
          <ac:picMkLst>
            <pc:docMk/>
            <pc:sldMk cId="1587726151" sldId="279"/>
            <ac:picMk id="1026" creationId="{E86ECD2A-B9DC-41C2-BC76-0177B90C2FD2}"/>
          </ac:picMkLst>
        </pc:picChg>
        <pc:picChg chg="mod">
          <ac:chgData name="Viviane Norré" userId="846b0634724cbf02" providerId="LiveId" clId="{34740D5A-51C9-47EB-80C2-76C1B81C6968}" dt="2018-08-20T07:51:48.418" v="724" actId="14100"/>
          <ac:picMkLst>
            <pc:docMk/>
            <pc:sldMk cId="1587726151" sldId="279"/>
            <ac:picMk id="1028" creationId="{AB9FC818-3B3E-44A2-80D2-0893436D4AB7}"/>
          </ac:picMkLst>
        </pc:picChg>
        <pc:picChg chg="add mod">
          <ac:chgData name="Viviane Norré" userId="846b0634724cbf02" providerId="LiveId" clId="{34740D5A-51C9-47EB-80C2-76C1B81C6968}" dt="2018-08-20T09:09:35.433" v="972" actId="1035"/>
          <ac:picMkLst>
            <pc:docMk/>
            <pc:sldMk cId="1587726151" sldId="279"/>
            <ac:picMk id="2050" creationId="{F05F061D-2EBE-4D89-9B43-EBB6D1FFAA01}"/>
          </ac:picMkLst>
        </pc:picChg>
      </pc:sldChg>
      <pc:sldChg chg="addSp delSp modSp add ord modNotesTx">
        <pc:chgData name="Viviane Norré" userId="846b0634724cbf02" providerId="LiveId" clId="{34740D5A-51C9-47EB-80C2-76C1B81C6968}" dt="2018-08-21T19:50:33.635" v="9016"/>
        <pc:sldMkLst>
          <pc:docMk/>
          <pc:sldMk cId="4096518940" sldId="280"/>
        </pc:sldMkLst>
        <pc:spChg chg="del">
          <ac:chgData name="Viviane Norré" userId="846b0634724cbf02" providerId="LiveId" clId="{34740D5A-51C9-47EB-80C2-76C1B81C6968}" dt="2018-08-21T08:29:30.394" v="5822" actId="478"/>
          <ac:spMkLst>
            <pc:docMk/>
            <pc:sldMk cId="4096518940" sldId="280"/>
            <ac:spMk id="3" creationId="{6569709A-E569-465A-9E72-3D766EE1B5DB}"/>
          </ac:spMkLst>
        </pc:spChg>
        <pc:spChg chg="add del mod">
          <ac:chgData name="Viviane Norré" userId="846b0634724cbf02" providerId="LiveId" clId="{34740D5A-51C9-47EB-80C2-76C1B81C6968}" dt="2018-08-21T08:33:52.552" v="5837" actId="478"/>
          <ac:spMkLst>
            <pc:docMk/>
            <pc:sldMk cId="4096518940" sldId="280"/>
            <ac:spMk id="5" creationId="{6370B4FE-3DA4-4028-AAFC-2B067CACC09F}"/>
          </ac:spMkLst>
        </pc:spChg>
        <pc:spChg chg="add mod">
          <ac:chgData name="Viviane Norré" userId="846b0634724cbf02" providerId="LiveId" clId="{34740D5A-51C9-47EB-80C2-76C1B81C6968}" dt="2018-08-21T08:34:23.472" v="5841" actId="1076"/>
          <ac:spMkLst>
            <pc:docMk/>
            <pc:sldMk cId="4096518940" sldId="280"/>
            <ac:spMk id="12" creationId="{E378B61F-CFD1-4F58-BF1E-726123F86839}"/>
          </ac:spMkLst>
        </pc:spChg>
        <pc:spChg chg="mod">
          <ac:chgData name="Viviane Norré" userId="846b0634724cbf02" providerId="LiveId" clId="{34740D5A-51C9-47EB-80C2-76C1B81C6968}" dt="2018-08-21T08:31:41.600" v="5830" actId="1076"/>
          <ac:spMkLst>
            <pc:docMk/>
            <pc:sldMk cId="4096518940" sldId="280"/>
            <ac:spMk id="14" creationId="{00000000-0000-0000-0000-000000000000}"/>
          </ac:spMkLst>
        </pc:spChg>
        <pc:picChg chg="add del mod">
          <ac:chgData name="Viviane Norré" userId="846b0634724cbf02" providerId="LiveId" clId="{34740D5A-51C9-47EB-80C2-76C1B81C6968}" dt="2018-08-21T08:31:26.832" v="5826" actId="478"/>
          <ac:picMkLst>
            <pc:docMk/>
            <pc:sldMk cId="4096518940" sldId="280"/>
            <ac:picMk id="2" creationId="{7554CB59-7B66-4BCB-B92C-CE045C62B511}"/>
          </ac:picMkLst>
        </pc:picChg>
        <pc:picChg chg="add mod">
          <ac:chgData name="Viviane Norré" userId="846b0634724cbf02" providerId="LiveId" clId="{34740D5A-51C9-47EB-80C2-76C1B81C6968}" dt="2018-08-21T08:31:54.496" v="5832" actId="1076"/>
          <ac:picMkLst>
            <pc:docMk/>
            <pc:sldMk cId="4096518940" sldId="280"/>
            <ac:picMk id="4" creationId="{B74042B8-A474-4A61-B421-59FDF767ACDB}"/>
          </ac:picMkLst>
        </pc:picChg>
      </pc:sldChg>
      <pc:sldChg chg="addSp delSp modSp add ord modNotesTx">
        <pc:chgData name="Viviane Norré" userId="846b0634724cbf02" providerId="LiveId" clId="{34740D5A-51C9-47EB-80C2-76C1B81C6968}" dt="2018-08-21T21:45:12.428" v="12326" actId="20577"/>
        <pc:sldMkLst>
          <pc:docMk/>
          <pc:sldMk cId="311934379" sldId="281"/>
        </pc:sldMkLst>
        <pc:spChg chg="del">
          <ac:chgData name="Viviane Norré" userId="846b0634724cbf02" providerId="LiveId" clId="{34740D5A-51C9-47EB-80C2-76C1B81C6968}" dt="2018-08-21T20:15:26.733" v="9394" actId="478"/>
          <ac:spMkLst>
            <pc:docMk/>
            <pc:sldMk cId="311934379" sldId="281"/>
            <ac:spMk id="3" creationId="{6569709A-E569-465A-9E72-3D766EE1B5DB}"/>
          </ac:spMkLst>
        </pc:spChg>
        <pc:spChg chg="del">
          <ac:chgData name="Viviane Norré" userId="846b0634724cbf02" providerId="LiveId" clId="{34740D5A-51C9-47EB-80C2-76C1B81C6968}" dt="2018-08-21T20:37:31.978" v="9945" actId="478"/>
          <ac:spMkLst>
            <pc:docMk/>
            <pc:sldMk cId="311934379" sldId="281"/>
            <ac:spMk id="11" creationId="{00000000-0000-0000-0000-000000000000}"/>
          </ac:spMkLst>
        </pc:spChg>
        <pc:spChg chg="add mod">
          <ac:chgData name="Viviane Norré" userId="846b0634724cbf02" providerId="LiveId" clId="{34740D5A-51C9-47EB-80C2-76C1B81C6968}" dt="2018-08-21T21:27:38.064" v="11750" actId="1076"/>
          <ac:spMkLst>
            <pc:docMk/>
            <pc:sldMk cId="311934379" sldId="281"/>
            <ac:spMk id="13" creationId="{27FD5232-BCE6-445B-88B6-2B675BC21B2E}"/>
          </ac:spMkLst>
        </pc:spChg>
        <pc:spChg chg="mod">
          <ac:chgData name="Viviane Norré" userId="846b0634724cbf02" providerId="LiveId" clId="{34740D5A-51C9-47EB-80C2-76C1B81C6968}" dt="2018-08-21T21:45:12.428" v="12326" actId="20577"/>
          <ac:spMkLst>
            <pc:docMk/>
            <pc:sldMk cId="311934379" sldId="281"/>
            <ac:spMk id="14" creationId="{00000000-0000-0000-0000-000000000000}"/>
          </ac:spMkLst>
        </pc:spChg>
        <pc:spChg chg="add mod">
          <ac:chgData name="Viviane Norré" userId="846b0634724cbf02" providerId="LiveId" clId="{34740D5A-51C9-47EB-80C2-76C1B81C6968}" dt="2018-08-21T21:27:18.664" v="11743" actId="1076"/>
          <ac:spMkLst>
            <pc:docMk/>
            <pc:sldMk cId="311934379" sldId="281"/>
            <ac:spMk id="15" creationId="{4A894222-FB6C-4B77-9973-D93B452D4427}"/>
          </ac:spMkLst>
        </pc:spChg>
        <pc:spChg chg="del">
          <ac:chgData name="Viviane Norré" userId="846b0634724cbf02" providerId="LiveId" clId="{34740D5A-51C9-47EB-80C2-76C1B81C6968}" dt="2018-08-21T20:37:44.106" v="9946" actId="478"/>
          <ac:spMkLst>
            <pc:docMk/>
            <pc:sldMk cId="311934379" sldId="281"/>
            <ac:spMk id="18" creationId="{00000000-0000-0000-0000-000000000000}"/>
          </ac:spMkLst>
        </pc:spChg>
        <pc:picChg chg="add del mod">
          <ac:chgData name="Viviane Norré" userId="846b0634724cbf02" providerId="LiveId" clId="{34740D5A-51C9-47EB-80C2-76C1B81C6968}" dt="2018-08-21T21:12:43.016" v="11137" actId="478"/>
          <ac:picMkLst>
            <pc:docMk/>
            <pc:sldMk cId="311934379" sldId="281"/>
            <ac:picMk id="4" creationId="{8B65EC7E-F2B3-4520-8737-C74F86333850}"/>
          </ac:picMkLst>
        </pc:picChg>
        <pc:picChg chg="add del mod">
          <ac:chgData name="Viviane Norré" userId="846b0634724cbf02" providerId="LiveId" clId="{34740D5A-51C9-47EB-80C2-76C1B81C6968}" dt="2018-08-21T21:12:45.790" v="11138" actId="478"/>
          <ac:picMkLst>
            <pc:docMk/>
            <pc:sldMk cId="311934379" sldId="281"/>
            <ac:picMk id="6" creationId="{566C6204-C9CB-4CF4-9D1B-8E2BD2748606}"/>
          </ac:picMkLst>
        </pc:picChg>
        <pc:picChg chg="add del mod">
          <ac:chgData name="Viviane Norré" userId="846b0634724cbf02" providerId="LiveId" clId="{34740D5A-51C9-47EB-80C2-76C1B81C6968}" dt="2018-08-21T20:25:16.355" v="9689"/>
          <ac:picMkLst>
            <pc:docMk/>
            <pc:sldMk cId="311934379" sldId="281"/>
            <ac:picMk id="8" creationId="{FAC0B49E-52B7-471F-BFB6-8080E60E37B1}"/>
          </ac:picMkLst>
        </pc:picChg>
        <pc:picChg chg="add mod">
          <ac:chgData name="Viviane Norré" userId="846b0634724cbf02" providerId="LiveId" clId="{34740D5A-51C9-47EB-80C2-76C1B81C6968}" dt="2018-08-21T21:27:43.327" v="11757" actId="1037"/>
          <ac:picMkLst>
            <pc:docMk/>
            <pc:sldMk cId="311934379" sldId="281"/>
            <ac:picMk id="12" creationId="{3C97EE72-8930-4183-A633-7092C2C7A48F}"/>
          </ac:picMkLst>
        </pc:picChg>
        <pc:picChg chg="add mod">
          <ac:chgData name="Viviane Norré" userId="846b0634724cbf02" providerId="LiveId" clId="{34740D5A-51C9-47EB-80C2-76C1B81C6968}" dt="2018-08-21T21:26:50.758" v="11737" actId="1035"/>
          <ac:picMkLst>
            <pc:docMk/>
            <pc:sldMk cId="311934379" sldId="281"/>
            <ac:picMk id="17" creationId="{31B77988-B40D-4991-87FE-EAC635475EBC}"/>
          </ac:picMkLst>
        </pc:picChg>
      </pc:sldChg>
      <pc:sldChg chg="addSp modSp add modNotesTx">
        <pc:chgData name="Viviane Norré" userId="846b0634724cbf02" providerId="LiveId" clId="{34740D5A-51C9-47EB-80C2-76C1B81C6968}" dt="2018-08-21T21:16:03.970" v="11431" actId="20577"/>
        <pc:sldMkLst>
          <pc:docMk/>
          <pc:sldMk cId="3119798195" sldId="282"/>
        </pc:sldMkLst>
        <pc:spChg chg="mod">
          <ac:chgData name="Viviane Norré" userId="846b0634724cbf02" providerId="LiveId" clId="{34740D5A-51C9-47EB-80C2-76C1B81C6968}" dt="2018-08-21T20:56:48.845" v="10820" actId="20577"/>
          <ac:spMkLst>
            <pc:docMk/>
            <pc:sldMk cId="3119798195" sldId="282"/>
            <ac:spMk id="3" creationId="{6569709A-E569-465A-9E72-3D766EE1B5DB}"/>
          </ac:spMkLst>
        </pc:spChg>
        <pc:spChg chg="add mod">
          <ac:chgData name="Viviane Norré" userId="846b0634724cbf02" providerId="LiveId" clId="{34740D5A-51C9-47EB-80C2-76C1B81C6968}" dt="2018-08-21T20:55:43.069" v="10759" actId="20577"/>
          <ac:spMkLst>
            <pc:docMk/>
            <pc:sldMk cId="3119798195" sldId="282"/>
            <ac:spMk id="7" creationId="{D4F9A0FF-5185-47BC-B8A0-AC0EF851037A}"/>
          </ac:spMkLst>
        </pc:spChg>
        <pc:spChg chg="mod">
          <ac:chgData name="Viviane Norré" userId="846b0634724cbf02" providerId="LiveId" clId="{34740D5A-51C9-47EB-80C2-76C1B81C6968}" dt="2018-08-21T08:21:06.713" v="5597" actId="20577"/>
          <ac:spMkLst>
            <pc:docMk/>
            <pc:sldMk cId="3119798195" sldId="282"/>
            <ac:spMk id="14" creationId="{00000000-0000-0000-0000-000000000000}"/>
          </ac:spMkLst>
        </pc:spChg>
      </pc:sldChg>
      <pc:sldChg chg="addSp delSp modSp add">
        <pc:chgData name="Viviane Norré" userId="846b0634724cbf02" providerId="LiveId" clId="{34740D5A-51C9-47EB-80C2-76C1B81C6968}" dt="2018-08-21T19:49:38.304" v="9015" actId="1036"/>
        <pc:sldMkLst>
          <pc:docMk/>
          <pc:sldMk cId="2407593973" sldId="283"/>
        </pc:sldMkLst>
        <pc:spChg chg="add del mod">
          <ac:chgData name="Viviane Norré" userId="846b0634724cbf02" providerId="LiveId" clId="{34740D5A-51C9-47EB-80C2-76C1B81C6968}" dt="2018-08-21T19:49:22.307" v="9009" actId="1037"/>
          <ac:spMkLst>
            <pc:docMk/>
            <pc:sldMk cId="2407593973" sldId="283"/>
            <ac:spMk id="2" creationId="{95AF4DB0-9271-4F77-8798-B5EDBEAFE505}"/>
          </ac:spMkLst>
        </pc:spChg>
        <pc:spChg chg="add del mod">
          <ac:chgData name="Viviane Norré" userId="846b0634724cbf02" providerId="LiveId" clId="{34740D5A-51C9-47EB-80C2-76C1B81C6968}" dt="2018-08-21T19:36:05.180" v="8984" actId="478"/>
          <ac:spMkLst>
            <pc:docMk/>
            <pc:sldMk cId="2407593973" sldId="283"/>
            <ac:spMk id="3" creationId="{9AEBD96E-C880-4D43-BC39-8501562C14CE}"/>
          </ac:spMkLst>
        </pc:spChg>
        <pc:spChg chg="add del mod">
          <ac:chgData name="Viviane Norré" userId="846b0634724cbf02" providerId="LiveId" clId="{34740D5A-51C9-47EB-80C2-76C1B81C6968}" dt="2018-08-21T19:42:39.307" v="8991" actId="478"/>
          <ac:spMkLst>
            <pc:docMk/>
            <pc:sldMk cId="2407593973" sldId="283"/>
            <ac:spMk id="6" creationId="{C1E80C53-0C26-4229-9331-65DB2C1CF313}"/>
          </ac:spMkLst>
        </pc:spChg>
        <pc:spChg chg="add del mod">
          <ac:chgData name="Viviane Norré" userId="846b0634724cbf02" providerId="LiveId" clId="{34740D5A-51C9-47EB-80C2-76C1B81C6968}" dt="2018-08-21T19:42:33.299" v="8990" actId="478"/>
          <ac:spMkLst>
            <pc:docMk/>
            <pc:sldMk cId="2407593973" sldId="283"/>
            <ac:spMk id="9" creationId="{144A7BF3-76A4-4623-968D-07B49B638E4F}"/>
          </ac:spMkLst>
        </pc:spChg>
        <pc:picChg chg="add mod">
          <ac:chgData name="Viviane Norré" userId="846b0634724cbf02" providerId="LiveId" clId="{34740D5A-51C9-47EB-80C2-76C1B81C6968}" dt="2018-08-21T19:49:38.304" v="9015" actId="1036"/>
          <ac:picMkLst>
            <pc:docMk/>
            <pc:sldMk cId="2407593973" sldId="283"/>
            <ac:picMk id="4" creationId="{67CB6214-26FF-4ACB-AB42-9C0BBC88981A}"/>
          </ac:picMkLst>
        </pc:picChg>
        <pc:picChg chg="add del">
          <ac:chgData name="Viviane Norré" userId="846b0634724cbf02" providerId="LiveId" clId="{34740D5A-51C9-47EB-80C2-76C1B81C6968}" dt="2018-08-21T19:38:15.512" v="8986"/>
          <ac:picMkLst>
            <pc:docMk/>
            <pc:sldMk cId="2407593973" sldId="283"/>
            <ac:picMk id="7" creationId="{2238023D-0B3C-48DD-9B65-0AE0C06152C9}"/>
          </ac:picMkLst>
        </pc:picChg>
        <pc:picChg chg="add del">
          <ac:chgData name="Viviane Norré" userId="846b0634724cbf02" providerId="LiveId" clId="{34740D5A-51C9-47EB-80C2-76C1B81C6968}" dt="2018-08-21T19:38:54.711" v="8989"/>
          <ac:picMkLst>
            <pc:docMk/>
            <pc:sldMk cId="2407593973" sldId="283"/>
            <ac:picMk id="10" creationId="{AC518930-3DF5-4B15-B66B-7129E8269D1C}"/>
          </ac:picMkLst>
        </pc:picChg>
        <pc:picChg chg="add mod">
          <ac:chgData name="Viviane Norré" userId="846b0634724cbf02" providerId="LiveId" clId="{34740D5A-51C9-47EB-80C2-76C1B81C6968}" dt="2018-08-21T19:49:26.373" v="9010" actId="1036"/>
          <ac:picMkLst>
            <pc:docMk/>
            <pc:sldMk cId="2407593973" sldId="283"/>
            <ac:picMk id="1026" creationId="{E908B7B4-AAB2-4162-B277-E12BAF41ACC3}"/>
          </ac:picMkLst>
        </pc:picChg>
      </pc:sldChg>
      <pc:sldChg chg="addSp delSp modSp add">
        <pc:chgData name="Viviane Norré" userId="846b0634724cbf02" providerId="LiveId" clId="{34740D5A-51C9-47EB-80C2-76C1B81C6968}" dt="2018-08-21T20:14:54.648" v="9389" actId="1036"/>
        <pc:sldMkLst>
          <pc:docMk/>
          <pc:sldMk cId="1240977146" sldId="284"/>
        </pc:sldMkLst>
        <pc:spChg chg="mod">
          <ac:chgData name="Viviane Norré" userId="846b0634724cbf02" providerId="LiveId" clId="{34740D5A-51C9-47EB-80C2-76C1B81C6968}" dt="2018-08-21T20:13:22.446" v="9376" actId="20577"/>
          <ac:spMkLst>
            <pc:docMk/>
            <pc:sldMk cId="1240977146" sldId="284"/>
            <ac:spMk id="2" creationId="{127FDA78-4094-4575-9769-D44619B8672B}"/>
          </ac:spMkLst>
        </pc:spChg>
        <pc:spChg chg="del">
          <ac:chgData name="Viviane Norré" userId="846b0634724cbf02" providerId="LiveId" clId="{34740D5A-51C9-47EB-80C2-76C1B81C6968}" dt="2018-08-21T19:57:31.142" v="9117" actId="478"/>
          <ac:spMkLst>
            <pc:docMk/>
            <pc:sldMk cId="1240977146" sldId="284"/>
            <ac:spMk id="3" creationId="{DAAE6356-1E88-4877-849C-D93B1EA75527}"/>
          </ac:spMkLst>
        </pc:spChg>
        <pc:spChg chg="del">
          <ac:chgData name="Viviane Norré" userId="846b0634724cbf02" providerId="LiveId" clId="{34740D5A-51C9-47EB-80C2-76C1B81C6968}" dt="2018-08-21T19:57:34.160" v="9118" actId="478"/>
          <ac:spMkLst>
            <pc:docMk/>
            <pc:sldMk cId="1240977146" sldId="284"/>
            <ac:spMk id="4" creationId="{CB11108D-2397-4587-8375-77B9184FB200}"/>
          </ac:spMkLst>
        </pc:spChg>
        <pc:picChg chg="add del mod">
          <ac:chgData name="Viviane Norré" userId="846b0634724cbf02" providerId="LiveId" clId="{34740D5A-51C9-47EB-80C2-76C1B81C6968}" dt="2018-08-21T20:11:51.623" v="9343" actId="478"/>
          <ac:picMkLst>
            <pc:docMk/>
            <pc:sldMk cId="1240977146" sldId="284"/>
            <ac:picMk id="6" creationId="{8E5095C9-C422-4D7B-A4DD-28B0AA82A477}"/>
          </ac:picMkLst>
        </pc:picChg>
        <pc:picChg chg="add del mod">
          <ac:chgData name="Viviane Norré" userId="846b0634724cbf02" providerId="LiveId" clId="{34740D5A-51C9-47EB-80C2-76C1B81C6968}" dt="2018-08-21T20:11:44.344" v="9340" actId="478"/>
          <ac:picMkLst>
            <pc:docMk/>
            <pc:sldMk cId="1240977146" sldId="284"/>
            <ac:picMk id="7" creationId="{44DAA5A0-5994-4B9C-B411-BB932458A813}"/>
          </ac:picMkLst>
        </pc:picChg>
        <pc:picChg chg="add mod">
          <ac:chgData name="Viviane Norré" userId="846b0634724cbf02" providerId="LiveId" clId="{34740D5A-51C9-47EB-80C2-76C1B81C6968}" dt="2018-08-21T20:14:54.648" v="9389" actId="1036"/>
          <ac:picMkLst>
            <pc:docMk/>
            <pc:sldMk cId="1240977146" sldId="284"/>
            <ac:picMk id="9" creationId="{24DA1C9A-5F94-46B1-A4ED-F62F4D793A17}"/>
          </ac:picMkLst>
        </pc:picChg>
      </pc:sldChg>
      <pc:sldChg chg="addSp delSp modSp add modNotesTx">
        <pc:chgData name="Viviane Norré" userId="846b0634724cbf02" providerId="LiveId" clId="{34740D5A-51C9-47EB-80C2-76C1B81C6968}" dt="2018-08-21T21:00:08.467" v="10916" actId="1036"/>
        <pc:sldMkLst>
          <pc:docMk/>
          <pc:sldMk cId="3604091782" sldId="285"/>
        </pc:sldMkLst>
        <pc:spChg chg="mod">
          <ac:chgData name="Viviane Norré" userId="846b0634724cbf02" providerId="LiveId" clId="{34740D5A-51C9-47EB-80C2-76C1B81C6968}" dt="2018-08-21T20:18:09.415" v="9408" actId="20577"/>
          <ac:spMkLst>
            <pc:docMk/>
            <pc:sldMk cId="3604091782" sldId="285"/>
            <ac:spMk id="2" creationId="{127FDA78-4094-4575-9769-D44619B8672B}"/>
          </ac:spMkLst>
        </pc:spChg>
        <pc:picChg chg="add del mod">
          <ac:chgData name="Viviane Norré" userId="846b0634724cbf02" providerId="LiveId" clId="{34740D5A-51C9-47EB-80C2-76C1B81C6968}" dt="2018-08-21T20:15:10.995" v="9393" actId="478"/>
          <ac:picMkLst>
            <pc:docMk/>
            <pc:sldMk cId="3604091782" sldId="285"/>
            <ac:picMk id="3" creationId="{8BC78736-B8D1-4D79-A6FD-84BDB3B1139A}"/>
          </ac:picMkLst>
        </pc:picChg>
        <pc:picChg chg="add mod">
          <ac:chgData name="Viviane Norré" userId="846b0634724cbf02" providerId="LiveId" clId="{34740D5A-51C9-47EB-80C2-76C1B81C6968}" dt="2018-08-21T21:00:08.467" v="10916" actId="1036"/>
          <ac:picMkLst>
            <pc:docMk/>
            <pc:sldMk cId="3604091782" sldId="285"/>
            <ac:picMk id="5" creationId="{93BDCD03-D077-458D-B600-3DD90305334D}"/>
          </ac:picMkLst>
        </pc:picChg>
        <pc:picChg chg="add mod">
          <ac:chgData name="Viviane Norré" userId="846b0634724cbf02" providerId="LiveId" clId="{34740D5A-51C9-47EB-80C2-76C1B81C6968}" dt="2018-08-21T21:00:05.839" v="10915" actId="1036"/>
          <ac:picMkLst>
            <pc:docMk/>
            <pc:sldMk cId="3604091782" sldId="285"/>
            <ac:picMk id="7" creationId="{F0323C31-0D6B-4C7E-B3E3-9EADA85D3D9D}"/>
          </ac:picMkLst>
        </pc:picChg>
      </pc:sldChg>
      <pc:sldChg chg="modSp add ord modNotesTx">
        <pc:chgData name="Viviane Norré" userId="846b0634724cbf02" providerId="LiveId" clId="{34740D5A-51C9-47EB-80C2-76C1B81C6968}" dt="2018-08-21T21:30:12.067" v="11882" actId="20577"/>
        <pc:sldMkLst>
          <pc:docMk/>
          <pc:sldMk cId="2556399335" sldId="286"/>
        </pc:sldMkLst>
        <pc:spChg chg="mod">
          <ac:chgData name="Viviane Norré" userId="846b0634724cbf02" providerId="LiveId" clId="{34740D5A-51C9-47EB-80C2-76C1B81C6968}" dt="2018-08-21T20:18:05.669" v="9406" actId="20577"/>
          <ac:spMkLst>
            <pc:docMk/>
            <pc:sldMk cId="2556399335" sldId="286"/>
            <ac:spMk id="2" creationId="{127FDA78-4094-4575-9769-D44619B8672B}"/>
          </ac:spMkLst>
        </pc:spChg>
      </pc:sldChg>
      <pc:sldChg chg="addSp delSp modSp add ord modNotesTx">
        <pc:chgData name="Viviane Norré" userId="846b0634724cbf02" providerId="LiveId" clId="{34740D5A-51C9-47EB-80C2-76C1B81C6968}" dt="2018-08-21T21:09:45.431" v="11087" actId="478"/>
        <pc:sldMkLst>
          <pc:docMk/>
          <pc:sldMk cId="3550432431" sldId="287"/>
        </pc:sldMkLst>
        <pc:spChg chg="del">
          <ac:chgData name="Viviane Norré" userId="846b0634724cbf02" providerId="LiveId" clId="{34740D5A-51C9-47EB-80C2-76C1B81C6968}" dt="2018-08-21T21:09:45.431" v="11087" actId="478"/>
          <ac:spMkLst>
            <pc:docMk/>
            <pc:sldMk cId="3550432431" sldId="287"/>
            <ac:spMk id="10" creationId="{00000000-0000-0000-0000-000000000000}"/>
          </ac:spMkLst>
        </pc:spChg>
        <pc:spChg chg="add mod">
          <ac:chgData name="Viviane Norré" userId="846b0634724cbf02" providerId="LiveId" clId="{34740D5A-51C9-47EB-80C2-76C1B81C6968}" dt="2018-08-21T21:09:08.161" v="11070" actId="1036"/>
          <ac:spMkLst>
            <pc:docMk/>
            <pc:sldMk cId="3550432431" sldId="287"/>
            <ac:spMk id="12" creationId="{9AB5296C-BA25-4AA8-B4A3-6B3E27CCA891}"/>
          </ac:spMkLst>
        </pc:spChg>
        <pc:spChg chg="add del">
          <ac:chgData name="Viviane Norré" userId="846b0634724cbf02" providerId="LiveId" clId="{34740D5A-51C9-47EB-80C2-76C1B81C6968}" dt="2018-08-21T21:06:00.928" v="11022"/>
          <ac:spMkLst>
            <pc:docMk/>
            <pc:sldMk cId="3550432431" sldId="287"/>
            <ac:spMk id="13" creationId="{B3AB88F3-1D8A-4EE0-9D44-64CB407B48A2}"/>
          </ac:spMkLst>
        </pc:spChg>
        <pc:spChg chg="mod">
          <ac:chgData name="Viviane Norré" userId="846b0634724cbf02" providerId="LiveId" clId="{34740D5A-51C9-47EB-80C2-76C1B81C6968}" dt="2018-08-21T20:25:26.594" v="9703" actId="20577"/>
          <ac:spMkLst>
            <pc:docMk/>
            <pc:sldMk cId="3550432431" sldId="287"/>
            <ac:spMk id="14" creationId="{00000000-0000-0000-0000-000000000000}"/>
          </ac:spMkLst>
        </pc:spChg>
        <pc:spChg chg="add mod">
          <ac:chgData name="Viviane Norré" userId="846b0634724cbf02" providerId="LiveId" clId="{34740D5A-51C9-47EB-80C2-76C1B81C6968}" dt="2018-08-21T21:09:31.464" v="11081" actId="1076"/>
          <ac:spMkLst>
            <pc:docMk/>
            <pc:sldMk cId="3550432431" sldId="287"/>
            <ac:spMk id="16" creationId="{95414655-0949-495F-966A-5A6F6ACC51E6}"/>
          </ac:spMkLst>
        </pc:spChg>
        <pc:picChg chg="add mod">
          <ac:chgData name="Viviane Norré" userId="846b0634724cbf02" providerId="LiveId" clId="{34740D5A-51C9-47EB-80C2-76C1B81C6968}" dt="2018-08-21T21:05:08.353" v="10997" actId="1036"/>
          <ac:picMkLst>
            <pc:docMk/>
            <pc:sldMk cId="3550432431" sldId="287"/>
            <ac:picMk id="3" creationId="{55DD4E8B-9C1E-4B63-9D40-9B2E6DE50DF6}"/>
          </ac:picMkLst>
        </pc:picChg>
        <pc:picChg chg="del">
          <ac:chgData name="Viviane Norré" userId="846b0634724cbf02" providerId="LiveId" clId="{34740D5A-51C9-47EB-80C2-76C1B81C6968}" dt="2018-08-21T20:25:28.729" v="9704" actId="478"/>
          <ac:picMkLst>
            <pc:docMk/>
            <pc:sldMk cId="3550432431" sldId="287"/>
            <ac:picMk id="4" creationId="{8B65EC7E-F2B3-4520-8737-C74F86333850}"/>
          </ac:picMkLst>
        </pc:picChg>
        <pc:picChg chg="del">
          <ac:chgData name="Viviane Norré" userId="846b0634724cbf02" providerId="LiveId" clId="{34740D5A-51C9-47EB-80C2-76C1B81C6968}" dt="2018-08-21T20:25:30.767" v="9705" actId="478"/>
          <ac:picMkLst>
            <pc:docMk/>
            <pc:sldMk cId="3550432431" sldId="287"/>
            <ac:picMk id="6" creationId="{566C6204-C9CB-4CF4-9D1B-8E2BD2748606}"/>
          </ac:picMkLst>
        </pc:picChg>
        <pc:picChg chg="add mod">
          <ac:chgData name="Viviane Norré" userId="846b0634724cbf02" providerId="LiveId" clId="{34740D5A-51C9-47EB-80C2-76C1B81C6968}" dt="2018-08-21T21:09:40.298" v="11086" actId="1038"/>
          <ac:picMkLst>
            <pc:docMk/>
            <pc:sldMk cId="3550432431" sldId="287"/>
            <ac:picMk id="7" creationId="{099737B5-9A3A-4506-A57B-4D7C45CF8733}"/>
          </ac:picMkLst>
        </pc:picChg>
        <pc:picChg chg="add mod">
          <ac:chgData name="Viviane Norré" userId="846b0634724cbf02" providerId="LiveId" clId="{34740D5A-51C9-47EB-80C2-76C1B81C6968}" dt="2018-08-21T21:09:01.080" v="11067" actId="1076"/>
          <ac:picMkLst>
            <pc:docMk/>
            <pc:sldMk cId="3550432431" sldId="287"/>
            <ac:picMk id="9" creationId="{DA736CAF-9ED4-4E89-88F9-BF820B433C6B}"/>
          </ac:picMkLst>
        </pc:picChg>
      </pc:sldChg>
      <pc:sldChg chg="add">
        <pc:chgData name="Viviane Norré" userId="846b0634724cbf02" providerId="LiveId" clId="{34740D5A-51C9-47EB-80C2-76C1B81C6968}" dt="2018-08-21T21:12:30.943" v="11115"/>
        <pc:sldMkLst>
          <pc:docMk/>
          <pc:sldMk cId="1417540329" sldId="288"/>
        </pc:sldMkLst>
      </pc:sldChg>
      <pc:sldChg chg="addSp delSp modSp add">
        <pc:chgData name="Viviane Norré" userId="846b0634724cbf02" providerId="LiveId" clId="{34740D5A-51C9-47EB-80C2-76C1B81C6968}" dt="2018-08-21T21:32:23.220" v="11933" actId="1035"/>
        <pc:sldMkLst>
          <pc:docMk/>
          <pc:sldMk cId="3618453640" sldId="289"/>
        </pc:sldMkLst>
        <pc:spChg chg="del">
          <ac:chgData name="Viviane Norré" userId="846b0634724cbf02" providerId="LiveId" clId="{34740D5A-51C9-47EB-80C2-76C1B81C6968}" dt="2018-08-21T21:29:35.511" v="11818" actId="478"/>
          <ac:spMkLst>
            <pc:docMk/>
            <pc:sldMk cId="3618453640" sldId="289"/>
            <ac:spMk id="11" creationId="{00000000-0000-0000-0000-000000000000}"/>
          </ac:spMkLst>
        </pc:spChg>
        <pc:spChg chg="del">
          <ac:chgData name="Viviane Norré" userId="846b0634724cbf02" providerId="LiveId" clId="{34740D5A-51C9-47EB-80C2-76C1B81C6968}" dt="2018-08-21T21:29:31.936" v="11817" actId="478"/>
          <ac:spMkLst>
            <pc:docMk/>
            <pc:sldMk cId="3618453640" sldId="289"/>
            <ac:spMk id="12" creationId="{9AB5296C-BA25-4AA8-B4A3-6B3E27CCA891}"/>
          </ac:spMkLst>
        </pc:spChg>
        <pc:spChg chg="mod">
          <ac:chgData name="Viviane Norré" userId="846b0634724cbf02" providerId="LiveId" clId="{34740D5A-51C9-47EB-80C2-76C1B81C6968}" dt="2018-08-21T21:29:19.297" v="11813" actId="20577"/>
          <ac:spMkLst>
            <pc:docMk/>
            <pc:sldMk cId="3618453640" sldId="289"/>
            <ac:spMk id="14" creationId="{00000000-0000-0000-0000-000000000000}"/>
          </ac:spMkLst>
        </pc:spChg>
        <pc:spChg chg="del">
          <ac:chgData name="Viviane Norré" userId="846b0634724cbf02" providerId="LiveId" clId="{34740D5A-51C9-47EB-80C2-76C1B81C6968}" dt="2018-08-21T21:29:38.601" v="11819" actId="478"/>
          <ac:spMkLst>
            <pc:docMk/>
            <pc:sldMk cId="3618453640" sldId="289"/>
            <ac:spMk id="16" creationId="{95414655-0949-495F-966A-5A6F6ACC51E6}"/>
          </ac:spMkLst>
        </pc:spChg>
        <pc:picChg chg="del">
          <ac:chgData name="Viviane Norré" userId="846b0634724cbf02" providerId="LiveId" clId="{34740D5A-51C9-47EB-80C2-76C1B81C6968}" dt="2018-08-21T21:29:20.981" v="11814" actId="478"/>
          <ac:picMkLst>
            <pc:docMk/>
            <pc:sldMk cId="3618453640" sldId="289"/>
            <ac:picMk id="3" creationId="{55DD4E8B-9C1E-4B63-9D40-9B2E6DE50DF6}"/>
          </ac:picMkLst>
        </pc:picChg>
        <pc:picChg chg="add mod">
          <ac:chgData name="Viviane Norré" userId="846b0634724cbf02" providerId="LiveId" clId="{34740D5A-51C9-47EB-80C2-76C1B81C6968}" dt="2018-08-21T21:32:21.028" v="11932" actId="1035"/>
          <ac:picMkLst>
            <pc:docMk/>
            <pc:sldMk cId="3618453640" sldId="289"/>
            <ac:picMk id="4" creationId="{9756AEBD-5C1C-44A8-B737-F6A44DEC0D96}"/>
          </ac:picMkLst>
        </pc:picChg>
        <pc:picChg chg="add mod">
          <ac:chgData name="Viviane Norré" userId="846b0634724cbf02" providerId="LiveId" clId="{34740D5A-51C9-47EB-80C2-76C1B81C6968}" dt="2018-08-21T21:32:23.220" v="11933" actId="1035"/>
          <ac:picMkLst>
            <pc:docMk/>
            <pc:sldMk cId="3618453640" sldId="289"/>
            <ac:picMk id="6" creationId="{9D46B7DB-6728-4458-B720-E077C9148A4C}"/>
          </ac:picMkLst>
        </pc:picChg>
        <pc:picChg chg="del">
          <ac:chgData name="Viviane Norré" userId="846b0634724cbf02" providerId="LiveId" clId="{34740D5A-51C9-47EB-80C2-76C1B81C6968}" dt="2018-08-21T21:29:25.443" v="11816" actId="478"/>
          <ac:picMkLst>
            <pc:docMk/>
            <pc:sldMk cId="3618453640" sldId="289"/>
            <ac:picMk id="7" creationId="{099737B5-9A3A-4506-A57B-4D7C45CF8733}"/>
          </ac:picMkLst>
        </pc:picChg>
        <pc:picChg chg="del">
          <ac:chgData name="Viviane Norré" userId="846b0634724cbf02" providerId="LiveId" clId="{34740D5A-51C9-47EB-80C2-76C1B81C6968}" dt="2018-08-21T21:29:23.587" v="11815" actId="478"/>
          <ac:picMkLst>
            <pc:docMk/>
            <pc:sldMk cId="3618453640" sldId="289"/>
            <ac:picMk id="9" creationId="{DA736CAF-9ED4-4E89-88F9-BF820B433C6B}"/>
          </ac:picMkLst>
        </pc:picChg>
      </pc:sldChg>
      <pc:sldChg chg="delSp modSp add ord modNotesTx">
        <pc:chgData name="Viviane Norré" userId="846b0634724cbf02" providerId="LiveId" clId="{34740D5A-51C9-47EB-80C2-76C1B81C6968}" dt="2018-08-21T21:43:06.377" v="12253" actId="20577"/>
        <pc:sldMkLst>
          <pc:docMk/>
          <pc:sldMk cId="1731418144" sldId="290"/>
        </pc:sldMkLst>
        <pc:spChg chg="mod">
          <ac:chgData name="Viviane Norré" userId="846b0634724cbf02" providerId="LiveId" clId="{34740D5A-51C9-47EB-80C2-76C1B81C6968}" dt="2018-08-21T21:33:22.001" v="11942" actId="20577"/>
          <ac:spMkLst>
            <pc:docMk/>
            <pc:sldMk cId="1731418144" sldId="290"/>
            <ac:spMk id="2" creationId="{4C28558F-8437-4988-951B-99EF79799073}"/>
          </ac:spMkLst>
        </pc:spChg>
        <pc:spChg chg="mod">
          <ac:chgData name="Viviane Norré" userId="846b0634724cbf02" providerId="LiveId" clId="{34740D5A-51C9-47EB-80C2-76C1B81C6968}" dt="2018-08-21T21:41:19.259" v="12184" actId="20577"/>
          <ac:spMkLst>
            <pc:docMk/>
            <pc:sldMk cId="1731418144" sldId="290"/>
            <ac:spMk id="3" creationId="{D573AB09-B074-4A04-8E69-004EB9D05AA7}"/>
          </ac:spMkLst>
        </pc:spChg>
        <pc:spChg chg="del">
          <ac:chgData name="Viviane Norré" userId="846b0634724cbf02" providerId="LiveId" clId="{34740D5A-51C9-47EB-80C2-76C1B81C6968}" dt="2018-08-21T21:38:17.802" v="11993" actId="478"/>
          <ac:spMkLst>
            <pc:docMk/>
            <pc:sldMk cId="1731418144" sldId="290"/>
            <ac:spMk id="4" creationId="{86B71606-3CC9-4376-8E42-DFB31BE3E074}"/>
          </ac:spMkLst>
        </pc:spChg>
      </pc:sldChg>
      <pc:sldChg chg="modSp add modNotesTx">
        <pc:chgData name="Viviane Norré" userId="846b0634724cbf02" providerId="LiveId" clId="{34740D5A-51C9-47EB-80C2-76C1B81C6968}" dt="2018-08-21T21:46:48.284" v="12441" actId="20577"/>
        <pc:sldMkLst>
          <pc:docMk/>
          <pc:sldMk cId="3126412769" sldId="291"/>
        </pc:sldMkLst>
        <pc:spChg chg="mod">
          <ac:chgData name="Viviane Norré" userId="846b0634724cbf02" providerId="LiveId" clId="{34740D5A-51C9-47EB-80C2-76C1B81C6968}" dt="2018-08-21T21:46:15.585" v="12353" actId="20577"/>
          <ac:spMkLst>
            <pc:docMk/>
            <pc:sldMk cId="3126412769" sldId="291"/>
            <ac:spMk id="14"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07C803-4311-457D-882A-8CEC415A2068}"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fr-BE"/>
        </a:p>
      </dgm:t>
    </dgm:pt>
    <dgm:pt modelId="{F430FB40-74FC-435A-A978-6F40E40218EB}">
      <dgm:prSet phldrT="[Texte]"/>
      <dgm:spPr/>
      <dgm:t>
        <a:bodyPr/>
        <a:lstStyle/>
        <a:p>
          <a:r>
            <a:rPr lang="fr-BE" dirty="0"/>
            <a:t>1) Corpus</a:t>
          </a:r>
        </a:p>
      </dgm:t>
    </dgm:pt>
    <dgm:pt modelId="{A0FA61C9-5E4B-4535-A7F5-9838FFC09AB2}" type="parTrans" cxnId="{11E3E42B-7A20-47F9-B348-077EF782A7A4}">
      <dgm:prSet/>
      <dgm:spPr/>
      <dgm:t>
        <a:bodyPr/>
        <a:lstStyle/>
        <a:p>
          <a:endParaRPr lang="fr-BE"/>
        </a:p>
      </dgm:t>
    </dgm:pt>
    <dgm:pt modelId="{38729F5B-7AAB-4F66-B568-F81C858A3EE3}" type="sibTrans" cxnId="{11E3E42B-7A20-47F9-B348-077EF782A7A4}">
      <dgm:prSet/>
      <dgm:spPr/>
      <dgm:t>
        <a:bodyPr/>
        <a:lstStyle/>
        <a:p>
          <a:endParaRPr lang="fr-BE"/>
        </a:p>
      </dgm:t>
    </dgm:pt>
    <dgm:pt modelId="{4DEEE544-B26C-4112-BDA1-693C33BFD29C}">
      <dgm:prSet phldrT="[Texte]"/>
      <dgm:spPr/>
      <dgm:t>
        <a:bodyPr/>
        <a:lstStyle/>
        <a:p>
          <a:r>
            <a:rPr lang="fr-BE" dirty="0"/>
            <a:t>Entrainement</a:t>
          </a:r>
        </a:p>
      </dgm:t>
    </dgm:pt>
    <dgm:pt modelId="{562576A5-C7DF-49F9-A8B1-C0F5E5EE485F}" type="parTrans" cxnId="{3264429A-E4DE-4A08-8F8F-E0C45423FCAE}">
      <dgm:prSet/>
      <dgm:spPr/>
      <dgm:t>
        <a:bodyPr/>
        <a:lstStyle/>
        <a:p>
          <a:endParaRPr lang="fr-BE"/>
        </a:p>
      </dgm:t>
    </dgm:pt>
    <dgm:pt modelId="{D80CACA3-E280-46E6-92FA-0EBFFD0FCB87}" type="sibTrans" cxnId="{3264429A-E4DE-4A08-8F8F-E0C45423FCAE}">
      <dgm:prSet/>
      <dgm:spPr/>
      <dgm:t>
        <a:bodyPr/>
        <a:lstStyle/>
        <a:p>
          <a:endParaRPr lang="fr-BE"/>
        </a:p>
      </dgm:t>
    </dgm:pt>
    <dgm:pt modelId="{4FAE43D1-C1FE-4863-8957-7556249F8C73}">
      <dgm:prSet phldrT="[Texte]"/>
      <dgm:spPr/>
      <dgm:t>
        <a:bodyPr/>
        <a:lstStyle/>
        <a:p>
          <a:r>
            <a:rPr lang="fr-BE" dirty="0"/>
            <a:t>Test</a:t>
          </a:r>
        </a:p>
      </dgm:t>
    </dgm:pt>
    <dgm:pt modelId="{AE475F5F-5E14-46A8-8C23-194F142B412A}" type="parTrans" cxnId="{FF6D62AB-E6B1-4318-A0B7-026C27171D46}">
      <dgm:prSet/>
      <dgm:spPr/>
      <dgm:t>
        <a:bodyPr/>
        <a:lstStyle/>
        <a:p>
          <a:endParaRPr lang="fr-BE"/>
        </a:p>
      </dgm:t>
    </dgm:pt>
    <dgm:pt modelId="{5DAE1295-9CF3-42B4-98E3-BC03B834CD14}" type="sibTrans" cxnId="{FF6D62AB-E6B1-4318-A0B7-026C27171D46}">
      <dgm:prSet/>
      <dgm:spPr/>
      <dgm:t>
        <a:bodyPr/>
        <a:lstStyle/>
        <a:p>
          <a:endParaRPr lang="fr-BE"/>
        </a:p>
      </dgm:t>
    </dgm:pt>
    <dgm:pt modelId="{AF6D8E34-50F9-47EA-A6E6-72832ECD47A3}">
      <dgm:prSet phldrT="[Texte]"/>
      <dgm:spPr/>
      <dgm:t>
        <a:bodyPr/>
        <a:lstStyle/>
        <a:p>
          <a:r>
            <a:rPr lang="fr-BE" dirty="0"/>
            <a:t>2) Prédicteurs</a:t>
          </a:r>
        </a:p>
      </dgm:t>
    </dgm:pt>
    <dgm:pt modelId="{477D3CDF-211E-406B-B261-0C9F3EA471C8}" type="parTrans" cxnId="{84B8A13E-D58C-4625-91F7-7B36ED91CE77}">
      <dgm:prSet/>
      <dgm:spPr/>
      <dgm:t>
        <a:bodyPr/>
        <a:lstStyle/>
        <a:p>
          <a:endParaRPr lang="fr-BE"/>
        </a:p>
      </dgm:t>
    </dgm:pt>
    <dgm:pt modelId="{3B8AA058-DBB1-4EF2-B9CA-DD1CFAFFF6A3}" type="sibTrans" cxnId="{84B8A13E-D58C-4625-91F7-7B36ED91CE77}">
      <dgm:prSet/>
      <dgm:spPr/>
      <dgm:t>
        <a:bodyPr/>
        <a:lstStyle/>
        <a:p>
          <a:endParaRPr lang="fr-BE"/>
        </a:p>
      </dgm:t>
    </dgm:pt>
    <dgm:pt modelId="{A7210408-11A8-4B8A-93C7-465CA977F2E3}">
      <dgm:prSet phldrT="[Texte]"/>
      <dgm:spPr/>
      <dgm:t>
        <a:bodyPr/>
        <a:lstStyle/>
        <a:p>
          <a:r>
            <a:rPr lang="fr-BE" dirty="0"/>
            <a:t>N-grammes</a:t>
          </a:r>
        </a:p>
      </dgm:t>
    </dgm:pt>
    <dgm:pt modelId="{A691445D-688A-4A03-997C-B77503AEF8CA}" type="parTrans" cxnId="{A917E955-A317-435A-B50B-4BCD8EAD6379}">
      <dgm:prSet/>
      <dgm:spPr/>
      <dgm:t>
        <a:bodyPr/>
        <a:lstStyle/>
        <a:p>
          <a:endParaRPr lang="fr-BE"/>
        </a:p>
      </dgm:t>
    </dgm:pt>
    <dgm:pt modelId="{BB0D0405-E3CA-44D5-9AE4-56F49C5E7EED}" type="sibTrans" cxnId="{A917E955-A317-435A-B50B-4BCD8EAD6379}">
      <dgm:prSet/>
      <dgm:spPr/>
      <dgm:t>
        <a:bodyPr/>
        <a:lstStyle/>
        <a:p>
          <a:endParaRPr lang="fr-BE"/>
        </a:p>
      </dgm:t>
    </dgm:pt>
    <dgm:pt modelId="{B9B8F99B-11B6-4593-963B-04CCB02DAEA2}">
      <dgm:prSet phldrT="[Texte]"/>
      <dgm:spPr/>
      <dgm:t>
        <a:bodyPr/>
        <a:lstStyle/>
        <a:p>
          <a:r>
            <a:rPr lang="fr-BE" dirty="0"/>
            <a:t>Lissage</a:t>
          </a:r>
        </a:p>
      </dgm:t>
    </dgm:pt>
    <dgm:pt modelId="{1D00D3FC-09CF-4D44-AAF8-3EB3439CE21A}" type="parTrans" cxnId="{64EF7D94-0468-4ECD-BC09-BE5AF0DB1672}">
      <dgm:prSet/>
      <dgm:spPr/>
      <dgm:t>
        <a:bodyPr/>
        <a:lstStyle/>
        <a:p>
          <a:endParaRPr lang="fr-BE"/>
        </a:p>
      </dgm:t>
    </dgm:pt>
    <dgm:pt modelId="{EDAAFA31-6749-4871-A9B0-7DB86F1158F3}" type="sibTrans" cxnId="{64EF7D94-0468-4ECD-BC09-BE5AF0DB1672}">
      <dgm:prSet/>
      <dgm:spPr/>
      <dgm:t>
        <a:bodyPr/>
        <a:lstStyle/>
        <a:p>
          <a:endParaRPr lang="fr-BE"/>
        </a:p>
      </dgm:t>
    </dgm:pt>
    <dgm:pt modelId="{95D5652B-68CA-48CE-BA8E-20FFFAB9BE62}">
      <dgm:prSet phldrT="[Texte]"/>
      <dgm:spPr/>
      <dgm:t>
        <a:bodyPr/>
        <a:lstStyle/>
        <a:p>
          <a:r>
            <a:rPr lang="fr-BE" dirty="0"/>
            <a:t>3) Prédictions</a:t>
          </a:r>
        </a:p>
      </dgm:t>
    </dgm:pt>
    <dgm:pt modelId="{49730BC3-6230-4B4E-9C6F-9452A4E253CB}" type="parTrans" cxnId="{1CB155F6-E188-4555-95C2-700446753DF4}">
      <dgm:prSet/>
      <dgm:spPr/>
      <dgm:t>
        <a:bodyPr/>
        <a:lstStyle/>
        <a:p>
          <a:endParaRPr lang="fr-BE"/>
        </a:p>
      </dgm:t>
    </dgm:pt>
    <dgm:pt modelId="{4587B2B3-D678-4499-91EA-222ED70A2011}" type="sibTrans" cxnId="{1CB155F6-E188-4555-95C2-700446753DF4}">
      <dgm:prSet/>
      <dgm:spPr/>
      <dgm:t>
        <a:bodyPr/>
        <a:lstStyle/>
        <a:p>
          <a:endParaRPr lang="fr-BE"/>
        </a:p>
      </dgm:t>
    </dgm:pt>
    <dgm:pt modelId="{BB2AFF19-81BD-4856-813E-8A2153AF3447}">
      <dgm:prSet phldrT="[Texte]"/>
      <dgm:spPr/>
      <dgm:t>
        <a:bodyPr/>
        <a:lstStyle/>
        <a:p>
          <a:r>
            <a:rPr lang="fr-BE" dirty="0"/>
            <a:t>Nombre</a:t>
          </a:r>
        </a:p>
      </dgm:t>
    </dgm:pt>
    <dgm:pt modelId="{46C8AE3F-887A-444B-9E23-8AAAD3545F0B}" type="parTrans" cxnId="{BFD9828F-8F7D-4089-B6A7-EF05DE0FCCA5}">
      <dgm:prSet/>
      <dgm:spPr/>
      <dgm:t>
        <a:bodyPr/>
        <a:lstStyle/>
        <a:p>
          <a:endParaRPr lang="fr-BE"/>
        </a:p>
      </dgm:t>
    </dgm:pt>
    <dgm:pt modelId="{37F43FEC-A453-4C82-8F41-6E0123A046DC}" type="sibTrans" cxnId="{BFD9828F-8F7D-4089-B6A7-EF05DE0FCCA5}">
      <dgm:prSet/>
      <dgm:spPr/>
      <dgm:t>
        <a:bodyPr/>
        <a:lstStyle/>
        <a:p>
          <a:endParaRPr lang="fr-BE"/>
        </a:p>
      </dgm:t>
    </dgm:pt>
    <dgm:pt modelId="{9D0669B1-4E62-4E67-AE3D-386C36B9E9AC}">
      <dgm:prSet phldrT="[Texte]"/>
      <dgm:spPr/>
      <dgm:t>
        <a:bodyPr/>
        <a:lstStyle/>
        <a:p>
          <a:r>
            <a:rPr lang="fr-BE" dirty="0"/>
            <a:t>Modèle utilisateur</a:t>
          </a:r>
        </a:p>
      </dgm:t>
    </dgm:pt>
    <dgm:pt modelId="{F8D71C08-B572-4762-B9A2-7F6EB69B4841}" type="parTrans" cxnId="{6143A5C8-71F8-4448-A5E9-EBF6B362993D}">
      <dgm:prSet/>
      <dgm:spPr/>
      <dgm:t>
        <a:bodyPr/>
        <a:lstStyle/>
        <a:p>
          <a:endParaRPr lang="fr-BE"/>
        </a:p>
      </dgm:t>
    </dgm:pt>
    <dgm:pt modelId="{D7F5DFAA-F71F-4019-B7E7-1CD23AC85E34}" type="sibTrans" cxnId="{6143A5C8-71F8-4448-A5E9-EBF6B362993D}">
      <dgm:prSet/>
      <dgm:spPr/>
      <dgm:t>
        <a:bodyPr/>
        <a:lstStyle/>
        <a:p>
          <a:endParaRPr lang="fr-BE"/>
        </a:p>
      </dgm:t>
    </dgm:pt>
    <dgm:pt modelId="{C0E6337B-C245-4673-92D6-41EA1F00F46A}">
      <dgm:prSet phldrT="[Texte]"/>
      <dgm:spPr/>
      <dgm:t>
        <a:bodyPr/>
        <a:lstStyle/>
        <a:p>
          <a:r>
            <a:rPr lang="fr-BE" dirty="0"/>
            <a:t>ARPA</a:t>
          </a:r>
        </a:p>
      </dgm:t>
    </dgm:pt>
    <dgm:pt modelId="{8EC14CE0-E49F-4314-A874-E0EB730BDECC}" type="parTrans" cxnId="{19AF631F-26BF-4FFC-A1B7-894EE1B60121}">
      <dgm:prSet/>
      <dgm:spPr/>
      <dgm:t>
        <a:bodyPr/>
        <a:lstStyle/>
        <a:p>
          <a:endParaRPr lang="fr-BE"/>
        </a:p>
      </dgm:t>
    </dgm:pt>
    <dgm:pt modelId="{2DA97B63-7788-4088-917C-88B451B6FAAC}" type="sibTrans" cxnId="{19AF631F-26BF-4FFC-A1B7-894EE1B60121}">
      <dgm:prSet/>
      <dgm:spPr/>
      <dgm:t>
        <a:bodyPr/>
        <a:lstStyle/>
        <a:p>
          <a:endParaRPr lang="fr-BE"/>
        </a:p>
      </dgm:t>
    </dgm:pt>
    <dgm:pt modelId="{D7254E82-7D8F-4165-A30A-0CC51533C33C}">
      <dgm:prSet phldrT="[Texte]"/>
      <dgm:spPr/>
      <dgm:t>
        <a:bodyPr/>
        <a:lstStyle/>
        <a:p>
          <a:r>
            <a:rPr lang="fr-BE" dirty="0"/>
            <a:t>4) Interface utilisateur</a:t>
          </a:r>
        </a:p>
      </dgm:t>
    </dgm:pt>
    <dgm:pt modelId="{20A576E4-B9C7-43DF-A67F-A576192F08CA}" type="parTrans" cxnId="{E5A9E8D5-1706-44EA-905B-D18AB1AE2C0A}">
      <dgm:prSet/>
      <dgm:spPr/>
      <dgm:t>
        <a:bodyPr/>
        <a:lstStyle/>
        <a:p>
          <a:endParaRPr lang="fr-BE"/>
        </a:p>
      </dgm:t>
    </dgm:pt>
    <dgm:pt modelId="{A8BEF618-0FE6-4A7A-97D7-C7719154EE97}" type="sibTrans" cxnId="{E5A9E8D5-1706-44EA-905B-D18AB1AE2C0A}">
      <dgm:prSet/>
      <dgm:spPr/>
      <dgm:t>
        <a:bodyPr/>
        <a:lstStyle/>
        <a:p>
          <a:endParaRPr lang="fr-BE"/>
        </a:p>
      </dgm:t>
    </dgm:pt>
    <dgm:pt modelId="{6012D5D7-3C61-470E-8075-6E5367ED2C5A}">
      <dgm:prSet phldrT="[Texte]"/>
      <dgm:spPr/>
      <dgm:t>
        <a:bodyPr/>
        <a:lstStyle/>
        <a:p>
          <a:endParaRPr lang="fr-BE" dirty="0"/>
        </a:p>
      </dgm:t>
    </dgm:pt>
    <dgm:pt modelId="{296A7BE6-1DEC-4EF5-B79F-3C32C9D10DD0}" type="parTrans" cxnId="{D036604E-76BF-44EA-BABD-5F723731D7FD}">
      <dgm:prSet/>
      <dgm:spPr/>
      <dgm:t>
        <a:bodyPr/>
        <a:lstStyle/>
        <a:p>
          <a:endParaRPr lang="fr-BE"/>
        </a:p>
      </dgm:t>
    </dgm:pt>
    <dgm:pt modelId="{E92BDE0A-F41E-459D-A892-0555A07ABC67}" type="sibTrans" cxnId="{D036604E-76BF-44EA-BABD-5F723731D7FD}">
      <dgm:prSet/>
      <dgm:spPr/>
      <dgm:t>
        <a:bodyPr/>
        <a:lstStyle/>
        <a:p>
          <a:endParaRPr lang="fr-BE"/>
        </a:p>
      </dgm:t>
    </dgm:pt>
    <dgm:pt modelId="{9A5A652D-6AA7-4A9D-B0E4-18DFC6354867}">
      <dgm:prSet phldrT="[Texte]"/>
      <dgm:spPr/>
      <dgm:t>
        <a:bodyPr/>
        <a:lstStyle/>
        <a:p>
          <a:endParaRPr lang="fr-BE" dirty="0"/>
        </a:p>
      </dgm:t>
    </dgm:pt>
    <dgm:pt modelId="{D099F745-DF8A-4204-9713-71E5C29806DB}" type="parTrans" cxnId="{0F339F58-6D4F-4FD6-BA2E-E882712EF571}">
      <dgm:prSet/>
      <dgm:spPr/>
      <dgm:t>
        <a:bodyPr/>
        <a:lstStyle/>
        <a:p>
          <a:endParaRPr lang="fr-BE"/>
        </a:p>
      </dgm:t>
    </dgm:pt>
    <dgm:pt modelId="{A718926C-8B73-4C10-8EF7-5D34FC568A70}" type="sibTrans" cxnId="{0F339F58-6D4F-4FD6-BA2E-E882712EF571}">
      <dgm:prSet/>
      <dgm:spPr/>
      <dgm:t>
        <a:bodyPr/>
        <a:lstStyle/>
        <a:p>
          <a:endParaRPr lang="fr-BE"/>
        </a:p>
      </dgm:t>
    </dgm:pt>
    <dgm:pt modelId="{D2FFA34D-F595-499C-BBBA-4D160CD04885}">
      <dgm:prSet phldrT="[Texte]"/>
      <dgm:spPr/>
      <dgm:t>
        <a:bodyPr/>
        <a:lstStyle/>
        <a:p>
          <a:endParaRPr lang="fr-BE" dirty="0"/>
        </a:p>
      </dgm:t>
    </dgm:pt>
    <dgm:pt modelId="{4990D31A-BFE3-4B1F-BA93-82F3B2BB7640}" type="parTrans" cxnId="{16F41CCF-D6E7-40CB-BAB9-EF52C075925E}">
      <dgm:prSet/>
      <dgm:spPr/>
      <dgm:t>
        <a:bodyPr/>
        <a:lstStyle/>
        <a:p>
          <a:endParaRPr lang="fr-BE"/>
        </a:p>
      </dgm:t>
    </dgm:pt>
    <dgm:pt modelId="{50DF844B-2126-4BEE-B6C8-F2356E50CB3D}" type="sibTrans" cxnId="{16F41CCF-D6E7-40CB-BAB9-EF52C075925E}">
      <dgm:prSet/>
      <dgm:spPr/>
      <dgm:t>
        <a:bodyPr/>
        <a:lstStyle/>
        <a:p>
          <a:endParaRPr lang="fr-BE"/>
        </a:p>
      </dgm:t>
    </dgm:pt>
    <dgm:pt modelId="{8051297A-6418-4E7F-AEEE-9663D832570B}">
      <dgm:prSet phldrT="[Texte]"/>
      <dgm:spPr/>
      <dgm:t>
        <a:bodyPr/>
        <a:lstStyle/>
        <a:p>
          <a:endParaRPr lang="fr-BE" dirty="0"/>
        </a:p>
      </dgm:t>
    </dgm:pt>
    <dgm:pt modelId="{52D32E10-81DF-4C3B-AC56-1896D68A8750}" type="parTrans" cxnId="{86C47EA3-08EE-48FA-BBFA-48CF17EA5D92}">
      <dgm:prSet/>
      <dgm:spPr/>
      <dgm:t>
        <a:bodyPr/>
        <a:lstStyle/>
        <a:p>
          <a:endParaRPr lang="fr-BE"/>
        </a:p>
      </dgm:t>
    </dgm:pt>
    <dgm:pt modelId="{6EB3CFB4-4EE6-4249-ACB7-081A6AA85429}" type="sibTrans" cxnId="{86C47EA3-08EE-48FA-BBFA-48CF17EA5D92}">
      <dgm:prSet/>
      <dgm:spPr/>
      <dgm:t>
        <a:bodyPr/>
        <a:lstStyle/>
        <a:p>
          <a:endParaRPr lang="fr-BE"/>
        </a:p>
      </dgm:t>
    </dgm:pt>
    <dgm:pt modelId="{7A383F6F-32E0-401C-8D45-9E4168581B68}">
      <dgm:prSet phldrT="[Texte]"/>
      <dgm:spPr/>
      <dgm:t>
        <a:bodyPr/>
        <a:lstStyle/>
        <a:p>
          <a:endParaRPr lang="fr-BE" dirty="0"/>
        </a:p>
      </dgm:t>
    </dgm:pt>
    <dgm:pt modelId="{3FC0CF68-BD80-4022-9B37-762BB37FA924}" type="parTrans" cxnId="{B529C2EF-EA70-493B-9C85-C47B23DD976C}">
      <dgm:prSet/>
      <dgm:spPr/>
      <dgm:t>
        <a:bodyPr/>
        <a:lstStyle/>
        <a:p>
          <a:endParaRPr lang="fr-BE"/>
        </a:p>
      </dgm:t>
    </dgm:pt>
    <dgm:pt modelId="{B24F50E1-C837-4DFD-B93B-0BC13FCB2B41}" type="sibTrans" cxnId="{B529C2EF-EA70-493B-9C85-C47B23DD976C}">
      <dgm:prSet/>
      <dgm:spPr/>
      <dgm:t>
        <a:bodyPr/>
        <a:lstStyle/>
        <a:p>
          <a:endParaRPr lang="fr-BE"/>
        </a:p>
      </dgm:t>
    </dgm:pt>
    <dgm:pt modelId="{A4B5E968-44B1-4BB9-8564-51E7843F82A2}">
      <dgm:prSet/>
      <dgm:spPr/>
      <dgm:t>
        <a:bodyPr/>
        <a:lstStyle/>
        <a:p>
          <a:r>
            <a:rPr lang="fr-BE" dirty="0"/>
            <a:t>Interaction</a:t>
          </a:r>
        </a:p>
      </dgm:t>
    </dgm:pt>
    <dgm:pt modelId="{440290B2-1FDA-4C7B-9E5C-228FB02F69B6}" type="parTrans" cxnId="{7B3152C2-B420-4C85-8291-93672478257D}">
      <dgm:prSet/>
      <dgm:spPr/>
      <dgm:t>
        <a:bodyPr/>
        <a:lstStyle/>
        <a:p>
          <a:endParaRPr lang="fr-BE"/>
        </a:p>
      </dgm:t>
    </dgm:pt>
    <dgm:pt modelId="{143F81B6-9043-4A2E-9730-E1E5C8A33422}" type="sibTrans" cxnId="{7B3152C2-B420-4C85-8291-93672478257D}">
      <dgm:prSet/>
      <dgm:spPr/>
      <dgm:t>
        <a:bodyPr/>
        <a:lstStyle/>
        <a:p>
          <a:endParaRPr lang="fr-BE"/>
        </a:p>
      </dgm:t>
    </dgm:pt>
    <dgm:pt modelId="{D4680AC2-DCC6-4CB0-A7F8-7E7EB0C0DDDC}">
      <dgm:prSet/>
      <dgm:spPr/>
      <dgm:t>
        <a:bodyPr/>
        <a:lstStyle/>
        <a:p>
          <a:r>
            <a:rPr lang="fr-BE" dirty="0"/>
            <a:t>Satisfaction</a:t>
          </a:r>
        </a:p>
      </dgm:t>
    </dgm:pt>
    <dgm:pt modelId="{750861C5-9930-4211-8B95-12075B996909}" type="parTrans" cxnId="{DA981B0A-08C2-4101-8CBB-BB898F0B4EE6}">
      <dgm:prSet/>
      <dgm:spPr/>
      <dgm:t>
        <a:bodyPr/>
        <a:lstStyle/>
        <a:p>
          <a:endParaRPr lang="fr-BE"/>
        </a:p>
      </dgm:t>
    </dgm:pt>
    <dgm:pt modelId="{5530DEC6-28B5-43EF-81A1-63BC6BED3F36}" type="sibTrans" cxnId="{DA981B0A-08C2-4101-8CBB-BB898F0B4EE6}">
      <dgm:prSet/>
      <dgm:spPr/>
      <dgm:t>
        <a:bodyPr/>
        <a:lstStyle/>
        <a:p>
          <a:endParaRPr lang="fr-BE"/>
        </a:p>
      </dgm:t>
    </dgm:pt>
    <dgm:pt modelId="{EA10C5F0-73AB-4915-AB21-BA578324FC6E}">
      <dgm:prSet/>
      <dgm:spPr/>
      <dgm:t>
        <a:bodyPr/>
        <a:lstStyle/>
        <a:p>
          <a:endParaRPr lang="fr-BE" dirty="0"/>
        </a:p>
      </dgm:t>
    </dgm:pt>
    <dgm:pt modelId="{E1A005A4-CABD-4765-9C5C-9C2347028E4E}" type="parTrans" cxnId="{F3D21849-BB5D-4F0D-804A-3A8562E836BB}">
      <dgm:prSet/>
      <dgm:spPr/>
      <dgm:t>
        <a:bodyPr/>
        <a:lstStyle/>
        <a:p>
          <a:endParaRPr lang="fr-BE"/>
        </a:p>
      </dgm:t>
    </dgm:pt>
    <dgm:pt modelId="{86EE28D3-E173-4245-938C-8F1B4DFE28C1}" type="sibTrans" cxnId="{F3D21849-BB5D-4F0D-804A-3A8562E836BB}">
      <dgm:prSet/>
      <dgm:spPr/>
      <dgm:t>
        <a:bodyPr/>
        <a:lstStyle/>
        <a:p>
          <a:endParaRPr lang="fr-BE"/>
        </a:p>
      </dgm:t>
    </dgm:pt>
    <dgm:pt modelId="{7B8F873D-5C17-4C70-8FAA-6560EEA70C77}" type="pres">
      <dgm:prSet presAssocID="{FE07C803-4311-457D-882A-8CEC415A2068}" presName="Name0" presStyleCnt="0">
        <dgm:presLayoutVars>
          <dgm:dir/>
          <dgm:animLvl val="lvl"/>
          <dgm:resizeHandles val="exact"/>
        </dgm:presLayoutVars>
      </dgm:prSet>
      <dgm:spPr/>
    </dgm:pt>
    <dgm:pt modelId="{99283AD6-1812-48A8-891D-ED4AFF09E1A3}" type="pres">
      <dgm:prSet presAssocID="{F430FB40-74FC-435A-A978-6F40E40218EB}" presName="composite" presStyleCnt="0"/>
      <dgm:spPr/>
    </dgm:pt>
    <dgm:pt modelId="{59E3A052-42E7-45E0-82AF-DABD2C0FF441}" type="pres">
      <dgm:prSet presAssocID="{F430FB40-74FC-435A-A978-6F40E40218EB}" presName="parTx" presStyleLbl="alignNode1" presStyleIdx="0" presStyleCnt="4">
        <dgm:presLayoutVars>
          <dgm:chMax val="0"/>
          <dgm:chPref val="0"/>
          <dgm:bulletEnabled val="1"/>
        </dgm:presLayoutVars>
      </dgm:prSet>
      <dgm:spPr/>
    </dgm:pt>
    <dgm:pt modelId="{6B796C9C-32F5-43A8-9D59-1A986C938E42}" type="pres">
      <dgm:prSet presAssocID="{F430FB40-74FC-435A-A978-6F40E40218EB}" presName="desTx" presStyleLbl="alignAccFollowNode1" presStyleIdx="0" presStyleCnt="4">
        <dgm:presLayoutVars>
          <dgm:bulletEnabled val="1"/>
        </dgm:presLayoutVars>
      </dgm:prSet>
      <dgm:spPr/>
    </dgm:pt>
    <dgm:pt modelId="{13BA740C-6426-445B-8B99-58E7FF76FF42}" type="pres">
      <dgm:prSet presAssocID="{38729F5B-7AAB-4F66-B568-F81C858A3EE3}" presName="space" presStyleCnt="0"/>
      <dgm:spPr/>
    </dgm:pt>
    <dgm:pt modelId="{29AC1AEF-877E-43F0-8007-9563F72173CB}" type="pres">
      <dgm:prSet presAssocID="{AF6D8E34-50F9-47EA-A6E6-72832ECD47A3}" presName="composite" presStyleCnt="0"/>
      <dgm:spPr/>
    </dgm:pt>
    <dgm:pt modelId="{FCA6959D-6BB4-4443-9BB4-C91FAC9B5414}" type="pres">
      <dgm:prSet presAssocID="{AF6D8E34-50F9-47EA-A6E6-72832ECD47A3}" presName="parTx" presStyleLbl="alignNode1" presStyleIdx="1" presStyleCnt="4">
        <dgm:presLayoutVars>
          <dgm:chMax val="0"/>
          <dgm:chPref val="0"/>
          <dgm:bulletEnabled val="1"/>
        </dgm:presLayoutVars>
      </dgm:prSet>
      <dgm:spPr/>
    </dgm:pt>
    <dgm:pt modelId="{7980DD78-CA3A-473B-BDCC-1782031A860B}" type="pres">
      <dgm:prSet presAssocID="{AF6D8E34-50F9-47EA-A6E6-72832ECD47A3}" presName="desTx" presStyleLbl="alignAccFollowNode1" presStyleIdx="1" presStyleCnt="4">
        <dgm:presLayoutVars>
          <dgm:bulletEnabled val="1"/>
        </dgm:presLayoutVars>
      </dgm:prSet>
      <dgm:spPr/>
    </dgm:pt>
    <dgm:pt modelId="{1DE86029-D1C1-4B8F-B0AA-6168116B992B}" type="pres">
      <dgm:prSet presAssocID="{3B8AA058-DBB1-4EF2-B9CA-DD1CFAFFF6A3}" presName="space" presStyleCnt="0"/>
      <dgm:spPr/>
    </dgm:pt>
    <dgm:pt modelId="{652964EF-CF41-47AB-B2AE-8F56F9D45A75}" type="pres">
      <dgm:prSet presAssocID="{95D5652B-68CA-48CE-BA8E-20FFFAB9BE62}" presName="composite" presStyleCnt="0"/>
      <dgm:spPr/>
    </dgm:pt>
    <dgm:pt modelId="{FE6AB71F-5986-4A80-B47B-5E1F2A26117D}" type="pres">
      <dgm:prSet presAssocID="{95D5652B-68CA-48CE-BA8E-20FFFAB9BE62}" presName="parTx" presStyleLbl="alignNode1" presStyleIdx="2" presStyleCnt="4">
        <dgm:presLayoutVars>
          <dgm:chMax val="0"/>
          <dgm:chPref val="0"/>
          <dgm:bulletEnabled val="1"/>
        </dgm:presLayoutVars>
      </dgm:prSet>
      <dgm:spPr/>
    </dgm:pt>
    <dgm:pt modelId="{38DED6F2-D187-4792-8DBB-1EE0E2F458A1}" type="pres">
      <dgm:prSet presAssocID="{95D5652B-68CA-48CE-BA8E-20FFFAB9BE62}" presName="desTx" presStyleLbl="alignAccFollowNode1" presStyleIdx="2" presStyleCnt="4">
        <dgm:presLayoutVars>
          <dgm:bulletEnabled val="1"/>
        </dgm:presLayoutVars>
      </dgm:prSet>
      <dgm:spPr/>
    </dgm:pt>
    <dgm:pt modelId="{44608460-E499-4837-8F22-FA8F733330D9}" type="pres">
      <dgm:prSet presAssocID="{4587B2B3-D678-4499-91EA-222ED70A2011}" presName="space" presStyleCnt="0"/>
      <dgm:spPr/>
    </dgm:pt>
    <dgm:pt modelId="{4A550597-F6B0-4811-976E-65E1302510E8}" type="pres">
      <dgm:prSet presAssocID="{D7254E82-7D8F-4165-A30A-0CC51533C33C}" presName="composite" presStyleCnt="0"/>
      <dgm:spPr/>
    </dgm:pt>
    <dgm:pt modelId="{32705DC7-8038-4478-BF5D-7338AA6F0DF7}" type="pres">
      <dgm:prSet presAssocID="{D7254E82-7D8F-4165-A30A-0CC51533C33C}" presName="parTx" presStyleLbl="alignNode1" presStyleIdx="3" presStyleCnt="4">
        <dgm:presLayoutVars>
          <dgm:chMax val="0"/>
          <dgm:chPref val="0"/>
          <dgm:bulletEnabled val="1"/>
        </dgm:presLayoutVars>
      </dgm:prSet>
      <dgm:spPr/>
    </dgm:pt>
    <dgm:pt modelId="{0988D12F-E4ED-4ACD-A04B-F67AB48008EC}" type="pres">
      <dgm:prSet presAssocID="{D7254E82-7D8F-4165-A30A-0CC51533C33C}" presName="desTx" presStyleLbl="alignAccFollowNode1" presStyleIdx="3" presStyleCnt="4">
        <dgm:presLayoutVars>
          <dgm:bulletEnabled val="1"/>
        </dgm:presLayoutVars>
      </dgm:prSet>
      <dgm:spPr/>
    </dgm:pt>
  </dgm:ptLst>
  <dgm:cxnLst>
    <dgm:cxn modelId="{DA981B0A-08C2-4101-8CBB-BB898F0B4EE6}" srcId="{D7254E82-7D8F-4165-A30A-0CC51533C33C}" destId="{D4680AC2-DCC6-4CB0-A7F8-7E7EB0C0DDDC}" srcOrd="2" destOrd="0" parTransId="{750861C5-9930-4211-8B95-12075B996909}" sibTransId="{5530DEC6-28B5-43EF-81A1-63BC6BED3F36}"/>
    <dgm:cxn modelId="{7447D216-C49B-442F-B10C-E03516D8669D}" type="presOf" srcId="{EA10C5F0-73AB-4915-AB21-BA578324FC6E}" destId="{0988D12F-E4ED-4ACD-A04B-F67AB48008EC}" srcOrd="0" destOrd="1" presId="urn:microsoft.com/office/officeart/2005/8/layout/hList1"/>
    <dgm:cxn modelId="{19AF631F-26BF-4FFC-A1B7-894EE1B60121}" srcId="{AF6D8E34-50F9-47EA-A6E6-72832ECD47A3}" destId="{C0E6337B-C245-4673-92D6-41EA1F00F46A}" srcOrd="6" destOrd="0" parTransId="{8EC14CE0-E49F-4314-A874-E0EB730BDECC}" sibTransId="{2DA97B63-7788-4088-917C-88B451B6FAAC}"/>
    <dgm:cxn modelId="{C05E5721-39E8-4FD5-98F5-6109026DE64D}" type="presOf" srcId="{D2FFA34D-F595-499C-BBBA-4D160CD04885}" destId="{7980DD78-CA3A-473B-BDCC-1782031A860B}" srcOrd="0" destOrd="3" presId="urn:microsoft.com/office/officeart/2005/8/layout/hList1"/>
    <dgm:cxn modelId="{65F0D223-345C-4232-9558-949A68744F80}" type="presOf" srcId="{F430FB40-74FC-435A-A978-6F40E40218EB}" destId="{59E3A052-42E7-45E0-82AF-DABD2C0FF441}" srcOrd="0" destOrd="0" presId="urn:microsoft.com/office/officeart/2005/8/layout/hList1"/>
    <dgm:cxn modelId="{542ADA23-78EA-4366-ACE4-9CA8CF2710F2}" type="presOf" srcId="{95D5652B-68CA-48CE-BA8E-20FFFAB9BE62}" destId="{FE6AB71F-5986-4A80-B47B-5E1F2A26117D}" srcOrd="0" destOrd="0" presId="urn:microsoft.com/office/officeart/2005/8/layout/hList1"/>
    <dgm:cxn modelId="{F1376727-C27D-4C3A-8A15-3F97E6E6D521}" type="presOf" srcId="{C0E6337B-C245-4673-92D6-41EA1F00F46A}" destId="{7980DD78-CA3A-473B-BDCC-1782031A860B}" srcOrd="0" destOrd="6" presId="urn:microsoft.com/office/officeart/2005/8/layout/hList1"/>
    <dgm:cxn modelId="{6FBB8827-B678-4707-BAA9-7E9582870048}" type="presOf" srcId="{D7254E82-7D8F-4165-A30A-0CC51533C33C}" destId="{32705DC7-8038-4478-BF5D-7338AA6F0DF7}" srcOrd="0" destOrd="0" presId="urn:microsoft.com/office/officeart/2005/8/layout/hList1"/>
    <dgm:cxn modelId="{11E3E42B-7A20-47F9-B348-077EF782A7A4}" srcId="{FE07C803-4311-457D-882A-8CEC415A2068}" destId="{F430FB40-74FC-435A-A978-6F40E40218EB}" srcOrd="0" destOrd="0" parTransId="{A0FA61C9-5E4B-4535-A7F5-9838FFC09AB2}" sibTransId="{38729F5B-7AAB-4F66-B568-F81C858A3EE3}"/>
    <dgm:cxn modelId="{9F61D82F-6D42-44F9-9934-76F3ED387CEB}" type="presOf" srcId="{A7210408-11A8-4B8A-93C7-465CA977F2E3}" destId="{7980DD78-CA3A-473B-BDCC-1782031A860B}" srcOrd="0" destOrd="0" presId="urn:microsoft.com/office/officeart/2005/8/layout/hList1"/>
    <dgm:cxn modelId="{FE494F3B-3A55-4EE6-A77B-A123D697AE0D}" type="presOf" srcId="{B9B8F99B-11B6-4593-963B-04CCB02DAEA2}" destId="{7980DD78-CA3A-473B-BDCC-1782031A860B}" srcOrd="0" destOrd="2" presId="urn:microsoft.com/office/officeart/2005/8/layout/hList1"/>
    <dgm:cxn modelId="{84B8A13E-D58C-4625-91F7-7B36ED91CE77}" srcId="{FE07C803-4311-457D-882A-8CEC415A2068}" destId="{AF6D8E34-50F9-47EA-A6E6-72832ECD47A3}" srcOrd="1" destOrd="0" parTransId="{477D3CDF-211E-406B-B261-0C9F3EA471C8}" sibTransId="{3B8AA058-DBB1-4EF2-B9CA-DD1CFAFFF6A3}"/>
    <dgm:cxn modelId="{FEC3AC5B-2CE2-4386-B5A4-1BA29BEF43C0}" type="presOf" srcId="{BB2AFF19-81BD-4856-813E-8A2153AF3447}" destId="{38DED6F2-D187-4792-8DBB-1EE0E2F458A1}" srcOrd="0" destOrd="0" presId="urn:microsoft.com/office/officeart/2005/8/layout/hList1"/>
    <dgm:cxn modelId="{EDA92762-C635-4F72-97AF-534272D00286}" type="presOf" srcId="{8051297A-6418-4E7F-AEEE-9663D832570B}" destId="{7980DD78-CA3A-473B-BDCC-1782031A860B}" srcOrd="0" destOrd="5" presId="urn:microsoft.com/office/officeart/2005/8/layout/hList1"/>
    <dgm:cxn modelId="{FAF3E443-03D5-4963-9B12-B33515E964D6}" type="presOf" srcId="{4FAE43D1-C1FE-4863-8957-7556249F8C73}" destId="{6B796C9C-32F5-43A8-9D59-1A986C938E42}" srcOrd="0" destOrd="2" presId="urn:microsoft.com/office/officeart/2005/8/layout/hList1"/>
    <dgm:cxn modelId="{6003CC67-64CD-46DB-AEC9-DDBD95FE1E47}" type="presOf" srcId="{FE07C803-4311-457D-882A-8CEC415A2068}" destId="{7B8F873D-5C17-4C70-8FAA-6560EEA70C77}" srcOrd="0" destOrd="0" presId="urn:microsoft.com/office/officeart/2005/8/layout/hList1"/>
    <dgm:cxn modelId="{F3D21849-BB5D-4F0D-804A-3A8562E836BB}" srcId="{D7254E82-7D8F-4165-A30A-0CC51533C33C}" destId="{EA10C5F0-73AB-4915-AB21-BA578324FC6E}" srcOrd="1" destOrd="0" parTransId="{E1A005A4-CABD-4765-9C5C-9C2347028E4E}" sibTransId="{86EE28D3-E173-4245-938C-8F1B4DFE28C1}"/>
    <dgm:cxn modelId="{9988164A-B64E-46CF-A0B8-52411862C190}" type="presOf" srcId="{D4680AC2-DCC6-4CB0-A7F8-7E7EB0C0DDDC}" destId="{0988D12F-E4ED-4ACD-A04B-F67AB48008EC}" srcOrd="0" destOrd="2" presId="urn:microsoft.com/office/officeart/2005/8/layout/hList1"/>
    <dgm:cxn modelId="{21ECBF6B-3B5E-4038-8F91-E62BC2EC213F}" type="presOf" srcId="{6012D5D7-3C61-470E-8075-6E5367ED2C5A}" destId="{6B796C9C-32F5-43A8-9D59-1A986C938E42}" srcOrd="0" destOrd="1" presId="urn:microsoft.com/office/officeart/2005/8/layout/hList1"/>
    <dgm:cxn modelId="{10239D4D-5437-4F4B-ADE2-DB11640456C6}" type="presOf" srcId="{4DEEE544-B26C-4112-BDA1-693C33BFD29C}" destId="{6B796C9C-32F5-43A8-9D59-1A986C938E42}" srcOrd="0" destOrd="0" presId="urn:microsoft.com/office/officeart/2005/8/layout/hList1"/>
    <dgm:cxn modelId="{D036604E-76BF-44EA-BABD-5F723731D7FD}" srcId="{F430FB40-74FC-435A-A978-6F40E40218EB}" destId="{6012D5D7-3C61-470E-8075-6E5367ED2C5A}" srcOrd="1" destOrd="0" parTransId="{296A7BE6-1DEC-4EF5-B79F-3C32C9D10DD0}" sibTransId="{E92BDE0A-F41E-459D-A892-0555A07ABC67}"/>
    <dgm:cxn modelId="{220F7473-B796-409D-973F-5FBC8FDB2C4C}" type="presOf" srcId="{9D0669B1-4E62-4E67-AE3D-386C36B9E9AC}" destId="{7980DD78-CA3A-473B-BDCC-1782031A860B}" srcOrd="0" destOrd="4" presId="urn:microsoft.com/office/officeart/2005/8/layout/hList1"/>
    <dgm:cxn modelId="{F85A5554-9DDE-4C4D-9739-67F8D72626E9}" type="presOf" srcId="{AF6D8E34-50F9-47EA-A6E6-72832ECD47A3}" destId="{FCA6959D-6BB4-4443-9BB4-C91FAC9B5414}" srcOrd="0" destOrd="0" presId="urn:microsoft.com/office/officeart/2005/8/layout/hList1"/>
    <dgm:cxn modelId="{A917E955-A317-435A-B50B-4BCD8EAD6379}" srcId="{AF6D8E34-50F9-47EA-A6E6-72832ECD47A3}" destId="{A7210408-11A8-4B8A-93C7-465CA977F2E3}" srcOrd="0" destOrd="0" parTransId="{A691445D-688A-4A03-997C-B77503AEF8CA}" sibTransId="{BB0D0405-E3CA-44D5-9AE4-56F49C5E7EED}"/>
    <dgm:cxn modelId="{0F339F58-6D4F-4FD6-BA2E-E882712EF571}" srcId="{AF6D8E34-50F9-47EA-A6E6-72832ECD47A3}" destId="{9A5A652D-6AA7-4A9D-B0E4-18DFC6354867}" srcOrd="1" destOrd="0" parTransId="{D099F745-DF8A-4204-9713-71E5C29806DB}" sibTransId="{A718926C-8B73-4C10-8EF7-5D34FC568A70}"/>
    <dgm:cxn modelId="{BFD9828F-8F7D-4089-B6A7-EF05DE0FCCA5}" srcId="{95D5652B-68CA-48CE-BA8E-20FFFAB9BE62}" destId="{BB2AFF19-81BD-4856-813E-8A2153AF3447}" srcOrd="0" destOrd="0" parTransId="{46C8AE3F-887A-444B-9E23-8AAAD3545F0B}" sibTransId="{37F43FEC-A453-4C82-8F41-6E0123A046DC}"/>
    <dgm:cxn modelId="{64EF7D94-0468-4ECD-BC09-BE5AF0DB1672}" srcId="{AF6D8E34-50F9-47EA-A6E6-72832ECD47A3}" destId="{B9B8F99B-11B6-4593-963B-04CCB02DAEA2}" srcOrd="2" destOrd="0" parTransId="{1D00D3FC-09CF-4D44-AAF8-3EB3439CE21A}" sibTransId="{EDAAFA31-6749-4871-A9B0-7DB86F1158F3}"/>
    <dgm:cxn modelId="{3264429A-E4DE-4A08-8F8F-E0C45423FCAE}" srcId="{F430FB40-74FC-435A-A978-6F40E40218EB}" destId="{4DEEE544-B26C-4112-BDA1-693C33BFD29C}" srcOrd="0" destOrd="0" parTransId="{562576A5-C7DF-49F9-A8B1-C0F5E5EE485F}" sibTransId="{D80CACA3-E280-46E6-92FA-0EBFFD0FCB87}"/>
    <dgm:cxn modelId="{86C47EA3-08EE-48FA-BBFA-48CF17EA5D92}" srcId="{AF6D8E34-50F9-47EA-A6E6-72832ECD47A3}" destId="{8051297A-6418-4E7F-AEEE-9663D832570B}" srcOrd="5" destOrd="0" parTransId="{52D32E10-81DF-4C3B-AC56-1896D68A8750}" sibTransId="{6EB3CFB4-4EE6-4249-ACB7-081A6AA85429}"/>
    <dgm:cxn modelId="{DA0E85A6-8738-4E65-BE02-4CF800C1FB3A}" type="presOf" srcId="{A4B5E968-44B1-4BB9-8564-51E7843F82A2}" destId="{0988D12F-E4ED-4ACD-A04B-F67AB48008EC}" srcOrd="0" destOrd="0" presId="urn:microsoft.com/office/officeart/2005/8/layout/hList1"/>
    <dgm:cxn modelId="{FF6D62AB-E6B1-4318-A0B7-026C27171D46}" srcId="{F430FB40-74FC-435A-A978-6F40E40218EB}" destId="{4FAE43D1-C1FE-4863-8957-7556249F8C73}" srcOrd="2" destOrd="0" parTransId="{AE475F5F-5E14-46A8-8C23-194F142B412A}" sibTransId="{5DAE1295-9CF3-42B4-98E3-BC03B834CD14}"/>
    <dgm:cxn modelId="{7B3152C2-B420-4C85-8291-93672478257D}" srcId="{D7254E82-7D8F-4165-A30A-0CC51533C33C}" destId="{A4B5E968-44B1-4BB9-8564-51E7843F82A2}" srcOrd="0" destOrd="0" parTransId="{440290B2-1FDA-4C7B-9E5C-228FB02F69B6}" sibTransId="{143F81B6-9043-4A2E-9730-E1E5C8A33422}"/>
    <dgm:cxn modelId="{6143A5C8-71F8-4448-A5E9-EBF6B362993D}" srcId="{AF6D8E34-50F9-47EA-A6E6-72832ECD47A3}" destId="{9D0669B1-4E62-4E67-AE3D-386C36B9E9AC}" srcOrd="4" destOrd="0" parTransId="{F8D71C08-B572-4762-B9A2-7F6EB69B4841}" sibTransId="{D7F5DFAA-F71F-4019-B7E7-1CD23AC85E34}"/>
    <dgm:cxn modelId="{16F41CCF-D6E7-40CB-BAB9-EF52C075925E}" srcId="{AF6D8E34-50F9-47EA-A6E6-72832ECD47A3}" destId="{D2FFA34D-F595-499C-BBBA-4D160CD04885}" srcOrd="3" destOrd="0" parTransId="{4990D31A-BFE3-4B1F-BA93-82F3B2BB7640}" sibTransId="{50DF844B-2126-4BEE-B6C8-F2356E50CB3D}"/>
    <dgm:cxn modelId="{2C9C3CD2-66A1-4A1E-B2D6-2E877A0F54B8}" type="presOf" srcId="{9A5A652D-6AA7-4A9D-B0E4-18DFC6354867}" destId="{7980DD78-CA3A-473B-BDCC-1782031A860B}" srcOrd="0" destOrd="1" presId="urn:microsoft.com/office/officeart/2005/8/layout/hList1"/>
    <dgm:cxn modelId="{E5A9E8D5-1706-44EA-905B-D18AB1AE2C0A}" srcId="{FE07C803-4311-457D-882A-8CEC415A2068}" destId="{D7254E82-7D8F-4165-A30A-0CC51533C33C}" srcOrd="3" destOrd="0" parTransId="{20A576E4-B9C7-43DF-A67F-A576192F08CA}" sibTransId="{A8BEF618-0FE6-4A7A-97D7-C7719154EE97}"/>
    <dgm:cxn modelId="{B529C2EF-EA70-493B-9C85-C47B23DD976C}" srcId="{AF6D8E34-50F9-47EA-A6E6-72832ECD47A3}" destId="{7A383F6F-32E0-401C-8D45-9E4168581B68}" srcOrd="7" destOrd="0" parTransId="{3FC0CF68-BD80-4022-9B37-762BB37FA924}" sibTransId="{B24F50E1-C837-4DFD-B93B-0BC13FCB2B41}"/>
    <dgm:cxn modelId="{1CB155F6-E188-4555-95C2-700446753DF4}" srcId="{FE07C803-4311-457D-882A-8CEC415A2068}" destId="{95D5652B-68CA-48CE-BA8E-20FFFAB9BE62}" srcOrd="2" destOrd="0" parTransId="{49730BC3-6230-4B4E-9C6F-9452A4E253CB}" sibTransId="{4587B2B3-D678-4499-91EA-222ED70A2011}"/>
    <dgm:cxn modelId="{7FDB6FF7-D671-44BD-B4F5-D6B8A1EE1FFA}" type="presOf" srcId="{7A383F6F-32E0-401C-8D45-9E4168581B68}" destId="{7980DD78-CA3A-473B-BDCC-1782031A860B}" srcOrd="0" destOrd="7" presId="urn:microsoft.com/office/officeart/2005/8/layout/hList1"/>
    <dgm:cxn modelId="{3DD47596-67ED-4FA0-BE12-8468040622E1}" type="presParOf" srcId="{7B8F873D-5C17-4C70-8FAA-6560EEA70C77}" destId="{99283AD6-1812-48A8-891D-ED4AFF09E1A3}" srcOrd="0" destOrd="0" presId="urn:microsoft.com/office/officeart/2005/8/layout/hList1"/>
    <dgm:cxn modelId="{84916DF3-CB9B-40E5-9CB3-85BDB8923386}" type="presParOf" srcId="{99283AD6-1812-48A8-891D-ED4AFF09E1A3}" destId="{59E3A052-42E7-45E0-82AF-DABD2C0FF441}" srcOrd="0" destOrd="0" presId="urn:microsoft.com/office/officeart/2005/8/layout/hList1"/>
    <dgm:cxn modelId="{5D3F0705-13B1-45BC-AC3D-D3CB65235BE6}" type="presParOf" srcId="{99283AD6-1812-48A8-891D-ED4AFF09E1A3}" destId="{6B796C9C-32F5-43A8-9D59-1A986C938E42}" srcOrd="1" destOrd="0" presId="urn:microsoft.com/office/officeart/2005/8/layout/hList1"/>
    <dgm:cxn modelId="{359908A4-4F60-4E58-AF2F-7B84645B75FD}" type="presParOf" srcId="{7B8F873D-5C17-4C70-8FAA-6560EEA70C77}" destId="{13BA740C-6426-445B-8B99-58E7FF76FF42}" srcOrd="1" destOrd="0" presId="urn:microsoft.com/office/officeart/2005/8/layout/hList1"/>
    <dgm:cxn modelId="{982DD52F-88D4-42C4-8EEA-BF9E16948C6C}" type="presParOf" srcId="{7B8F873D-5C17-4C70-8FAA-6560EEA70C77}" destId="{29AC1AEF-877E-43F0-8007-9563F72173CB}" srcOrd="2" destOrd="0" presId="urn:microsoft.com/office/officeart/2005/8/layout/hList1"/>
    <dgm:cxn modelId="{5530B98C-125E-4B18-8CEF-B0A564887D27}" type="presParOf" srcId="{29AC1AEF-877E-43F0-8007-9563F72173CB}" destId="{FCA6959D-6BB4-4443-9BB4-C91FAC9B5414}" srcOrd="0" destOrd="0" presId="urn:microsoft.com/office/officeart/2005/8/layout/hList1"/>
    <dgm:cxn modelId="{A4B571DD-0968-4F3B-BCA9-1006E9F970FC}" type="presParOf" srcId="{29AC1AEF-877E-43F0-8007-9563F72173CB}" destId="{7980DD78-CA3A-473B-BDCC-1782031A860B}" srcOrd="1" destOrd="0" presId="urn:microsoft.com/office/officeart/2005/8/layout/hList1"/>
    <dgm:cxn modelId="{6879F3C4-B562-47EA-930C-D06CBCDE0BE0}" type="presParOf" srcId="{7B8F873D-5C17-4C70-8FAA-6560EEA70C77}" destId="{1DE86029-D1C1-4B8F-B0AA-6168116B992B}" srcOrd="3" destOrd="0" presId="urn:microsoft.com/office/officeart/2005/8/layout/hList1"/>
    <dgm:cxn modelId="{48D77B93-8B24-48CD-98C6-8988CC825931}" type="presParOf" srcId="{7B8F873D-5C17-4C70-8FAA-6560EEA70C77}" destId="{652964EF-CF41-47AB-B2AE-8F56F9D45A75}" srcOrd="4" destOrd="0" presId="urn:microsoft.com/office/officeart/2005/8/layout/hList1"/>
    <dgm:cxn modelId="{66F58F85-D666-41AD-BBAF-42FD9B765EBF}" type="presParOf" srcId="{652964EF-CF41-47AB-B2AE-8F56F9D45A75}" destId="{FE6AB71F-5986-4A80-B47B-5E1F2A26117D}" srcOrd="0" destOrd="0" presId="urn:microsoft.com/office/officeart/2005/8/layout/hList1"/>
    <dgm:cxn modelId="{19B08E32-3C13-4FB9-B60D-C55AC8564F4C}" type="presParOf" srcId="{652964EF-CF41-47AB-B2AE-8F56F9D45A75}" destId="{38DED6F2-D187-4792-8DBB-1EE0E2F458A1}" srcOrd="1" destOrd="0" presId="urn:microsoft.com/office/officeart/2005/8/layout/hList1"/>
    <dgm:cxn modelId="{E6BD0379-79D2-4A00-A321-3072DE221245}" type="presParOf" srcId="{7B8F873D-5C17-4C70-8FAA-6560EEA70C77}" destId="{44608460-E499-4837-8F22-FA8F733330D9}" srcOrd="5" destOrd="0" presId="urn:microsoft.com/office/officeart/2005/8/layout/hList1"/>
    <dgm:cxn modelId="{A23E7768-4477-4408-AD45-B13D73377A91}" type="presParOf" srcId="{7B8F873D-5C17-4C70-8FAA-6560EEA70C77}" destId="{4A550597-F6B0-4811-976E-65E1302510E8}" srcOrd="6" destOrd="0" presId="urn:microsoft.com/office/officeart/2005/8/layout/hList1"/>
    <dgm:cxn modelId="{A9E22C49-10D7-45F4-84F9-9D88562B5DB9}" type="presParOf" srcId="{4A550597-F6B0-4811-976E-65E1302510E8}" destId="{32705DC7-8038-4478-BF5D-7338AA6F0DF7}" srcOrd="0" destOrd="0" presId="urn:microsoft.com/office/officeart/2005/8/layout/hList1"/>
    <dgm:cxn modelId="{183DFBC7-068B-49C1-BB41-7031249D79A8}" type="presParOf" srcId="{4A550597-F6B0-4811-976E-65E1302510E8}" destId="{0988D12F-E4ED-4ACD-A04B-F67AB48008EC}"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E3A052-42E7-45E0-82AF-DABD2C0FF441}">
      <dsp:nvSpPr>
        <dsp:cNvPr id="0" name=""/>
        <dsp:cNvSpPr/>
      </dsp:nvSpPr>
      <dsp:spPr>
        <a:xfrm>
          <a:off x="3094" y="1021079"/>
          <a:ext cx="1860500" cy="68879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fr-BE" sz="1900" kern="1200" dirty="0"/>
            <a:t>1) Corpus</a:t>
          </a:r>
        </a:p>
      </dsp:txBody>
      <dsp:txXfrm>
        <a:off x="3094" y="1021079"/>
        <a:ext cx="1860500" cy="688793"/>
      </dsp:txXfrm>
    </dsp:sp>
    <dsp:sp modelId="{6B796C9C-32F5-43A8-9D59-1A986C938E42}">
      <dsp:nvSpPr>
        <dsp:cNvPr id="0" name=""/>
        <dsp:cNvSpPr/>
      </dsp:nvSpPr>
      <dsp:spPr>
        <a:xfrm>
          <a:off x="3094" y="1709873"/>
          <a:ext cx="1860500" cy="301195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fr-BE" sz="1900" kern="1200" dirty="0"/>
            <a:t>Entrainement</a:t>
          </a:r>
        </a:p>
        <a:p>
          <a:pPr marL="171450" lvl="1" indent="-171450" algn="l" defTabSz="844550">
            <a:lnSpc>
              <a:spcPct val="90000"/>
            </a:lnSpc>
            <a:spcBef>
              <a:spcPct val="0"/>
            </a:spcBef>
            <a:spcAft>
              <a:spcPct val="15000"/>
            </a:spcAft>
            <a:buChar char="•"/>
          </a:pPr>
          <a:endParaRPr lang="fr-BE" sz="1900" kern="1200" dirty="0"/>
        </a:p>
        <a:p>
          <a:pPr marL="171450" lvl="1" indent="-171450" algn="l" defTabSz="844550">
            <a:lnSpc>
              <a:spcPct val="90000"/>
            </a:lnSpc>
            <a:spcBef>
              <a:spcPct val="0"/>
            </a:spcBef>
            <a:spcAft>
              <a:spcPct val="15000"/>
            </a:spcAft>
            <a:buChar char="•"/>
          </a:pPr>
          <a:r>
            <a:rPr lang="fr-BE" sz="1900" kern="1200" dirty="0"/>
            <a:t>Test</a:t>
          </a:r>
        </a:p>
      </dsp:txBody>
      <dsp:txXfrm>
        <a:off x="3094" y="1709873"/>
        <a:ext cx="1860500" cy="3011951"/>
      </dsp:txXfrm>
    </dsp:sp>
    <dsp:sp modelId="{FCA6959D-6BB4-4443-9BB4-C91FAC9B5414}">
      <dsp:nvSpPr>
        <dsp:cNvPr id="0" name=""/>
        <dsp:cNvSpPr/>
      </dsp:nvSpPr>
      <dsp:spPr>
        <a:xfrm>
          <a:off x="2124064" y="1021079"/>
          <a:ext cx="1860500" cy="68879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fr-BE" sz="1900" kern="1200" dirty="0"/>
            <a:t>2) Prédicteurs</a:t>
          </a:r>
        </a:p>
      </dsp:txBody>
      <dsp:txXfrm>
        <a:off x="2124064" y="1021079"/>
        <a:ext cx="1860500" cy="688793"/>
      </dsp:txXfrm>
    </dsp:sp>
    <dsp:sp modelId="{7980DD78-CA3A-473B-BDCC-1782031A860B}">
      <dsp:nvSpPr>
        <dsp:cNvPr id="0" name=""/>
        <dsp:cNvSpPr/>
      </dsp:nvSpPr>
      <dsp:spPr>
        <a:xfrm>
          <a:off x="2124064" y="1709873"/>
          <a:ext cx="1860500" cy="301195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fr-BE" sz="1900" kern="1200" dirty="0"/>
            <a:t>N-grammes</a:t>
          </a:r>
        </a:p>
        <a:p>
          <a:pPr marL="171450" lvl="1" indent="-171450" algn="l" defTabSz="844550">
            <a:lnSpc>
              <a:spcPct val="90000"/>
            </a:lnSpc>
            <a:spcBef>
              <a:spcPct val="0"/>
            </a:spcBef>
            <a:spcAft>
              <a:spcPct val="15000"/>
            </a:spcAft>
            <a:buChar char="•"/>
          </a:pPr>
          <a:endParaRPr lang="fr-BE" sz="1900" kern="1200" dirty="0"/>
        </a:p>
        <a:p>
          <a:pPr marL="171450" lvl="1" indent="-171450" algn="l" defTabSz="844550">
            <a:lnSpc>
              <a:spcPct val="90000"/>
            </a:lnSpc>
            <a:spcBef>
              <a:spcPct val="0"/>
            </a:spcBef>
            <a:spcAft>
              <a:spcPct val="15000"/>
            </a:spcAft>
            <a:buChar char="•"/>
          </a:pPr>
          <a:r>
            <a:rPr lang="fr-BE" sz="1900" kern="1200" dirty="0"/>
            <a:t>Lissage</a:t>
          </a:r>
        </a:p>
        <a:p>
          <a:pPr marL="171450" lvl="1" indent="-171450" algn="l" defTabSz="844550">
            <a:lnSpc>
              <a:spcPct val="90000"/>
            </a:lnSpc>
            <a:spcBef>
              <a:spcPct val="0"/>
            </a:spcBef>
            <a:spcAft>
              <a:spcPct val="15000"/>
            </a:spcAft>
            <a:buChar char="•"/>
          </a:pPr>
          <a:endParaRPr lang="fr-BE" sz="1900" kern="1200" dirty="0"/>
        </a:p>
        <a:p>
          <a:pPr marL="171450" lvl="1" indent="-171450" algn="l" defTabSz="844550">
            <a:lnSpc>
              <a:spcPct val="90000"/>
            </a:lnSpc>
            <a:spcBef>
              <a:spcPct val="0"/>
            </a:spcBef>
            <a:spcAft>
              <a:spcPct val="15000"/>
            </a:spcAft>
            <a:buChar char="•"/>
          </a:pPr>
          <a:r>
            <a:rPr lang="fr-BE" sz="1900" kern="1200" dirty="0"/>
            <a:t>Modèle utilisateur</a:t>
          </a:r>
        </a:p>
        <a:p>
          <a:pPr marL="171450" lvl="1" indent="-171450" algn="l" defTabSz="844550">
            <a:lnSpc>
              <a:spcPct val="90000"/>
            </a:lnSpc>
            <a:spcBef>
              <a:spcPct val="0"/>
            </a:spcBef>
            <a:spcAft>
              <a:spcPct val="15000"/>
            </a:spcAft>
            <a:buChar char="•"/>
          </a:pPr>
          <a:endParaRPr lang="fr-BE" sz="1900" kern="1200" dirty="0"/>
        </a:p>
        <a:p>
          <a:pPr marL="171450" lvl="1" indent="-171450" algn="l" defTabSz="844550">
            <a:lnSpc>
              <a:spcPct val="90000"/>
            </a:lnSpc>
            <a:spcBef>
              <a:spcPct val="0"/>
            </a:spcBef>
            <a:spcAft>
              <a:spcPct val="15000"/>
            </a:spcAft>
            <a:buChar char="•"/>
          </a:pPr>
          <a:r>
            <a:rPr lang="fr-BE" sz="1900" kern="1200" dirty="0"/>
            <a:t>ARPA</a:t>
          </a:r>
        </a:p>
        <a:p>
          <a:pPr marL="171450" lvl="1" indent="-171450" algn="l" defTabSz="844550">
            <a:lnSpc>
              <a:spcPct val="90000"/>
            </a:lnSpc>
            <a:spcBef>
              <a:spcPct val="0"/>
            </a:spcBef>
            <a:spcAft>
              <a:spcPct val="15000"/>
            </a:spcAft>
            <a:buChar char="•"/>
          </a:pPr>
          <a:endParaRPr lang="fr-BE" sz="1900" kern="1200" dirty="0"/>
        </a:p>
      </dsp:txBody>
      <dsp:txXfrm>
        <a:off x="2124064" y="1709873"/>
        <a:ext cx="1860500" cy="3011951"/>
      </dsp:txXfrm>
    </dsp:sp>
    <dsp:sp modelId="{FE6AB71F-5986-4A80-B47B-5E1F2A26117D}">
      <dsp:nvSpPr>
        <dsp:cNvPr id="0" name=""/>
        <dsp:cNvSpPr/>
      </dsp:nvSpPr>
      <dsp:spPr>
        <a:xfrm>
          <a:off x="4245035" y="1021079"/>
          <a:ext cx="1860500" cy="68879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fr-BE" sz="1900" kern="1200" dirty="0"/>
            <a:t>3) Prédictions</a:t>
          </a:r>
        </a:p>
      </dsp:txBody>
      <dsp:txXfrm>
        <a:off x="4245035" y="1021079"/>
        <a:ext cx="1860500" cy="688793"/>
      </dsp:txXfrm>
    </dsp:sp>
    <dsp:sp modelId="{38DED6F2-D187-4792-8DBB-1EE0E2F458A1}">
      <dsp:nvSpPr>
        <dsp:cNvPr id="0" name=""/>
        <dsp:cNvSpPr/>
      </dsp:nvSpPr>
      <dsp:spPr>
        <a:xfrm>
          <a:off x="4245035" y="1709873"/>
          <a:ext cx="1860500" cy="301195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fr-BE" sz="1900" kern="1200" dirty="0"/>
            <a:t>Nombre</a:t>
          </a:r>
        </a:p>
      </dsp:txBody>
      <dsp:txXfrm>
        <a:off x="4245035" y="1709873"/>
        <a:ext cx="1860500" cy="3011951"/>
      </dsp:txXfrm>
    </dsp:sp>
    <dsp:sp modelId="{32705DC7-8038-4478-BF5D-7338AA6F0DF7}">
      <dsp:nvSpPr>
        <dsp:cNvPr id="0" name=""/>
        <dsp:cNvSpPr/>
      </dsp:nvSpPr>
      <dsp:spPr>
        <a:xfrm>
          <a:off x="6366005" y="1021079"/>
          <a:ext cx="1860500" cy="68879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fr-BE" sz="1900" kern="1200" dirty="0"/>
            <a:t>4) Interface utilisateur</a:t>
          </a:r>
        </a:p>
      </dsp:txBody>
      <dsp:txXfrm>
        <a:off x="6366005" y="1021079"/>
        <a:ext cx="1860500" cy="688793"/>
      </dsp:txXfrm>
    </dsp:sp>
    <dsp:sp modelId="{0988D12F-E4ED-4ACD-A04B-F67AB48008EC}">
      <dsp:nvSpPr>
        <dsp:cNvPr id="0" name=""/>
        <dsp:cNvSpPr/>
      </dsp:nvSpPr>
      <dsp:spPr>
        <a:xfrm>
          <a:off x="6366005" y="1709873"/>
          <a:ext cx="1860500" cy="301195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fr-BE" sz="1900" kern="1200" dirty="0"/>
            <a:t>Interaction</a:t>
          </a:r>
        </a:p>
        <a:p>
          <a:pPr marL="171450" lvl="1" indent="-171450" algn="l" defTabSz="844550">
            <a:lnSpc>
              <a:spcPct val="90000"/>
            </a:lnSpc>
            <a:spcBef>
              <a:spcPct val="0"/>
            </a:spcBef>
            <a:spcAft>
              <a:spcPct val="15000"/>
            </a:spcAft>
            <a:buChar char="•"/>
          </a:pPr>
          <a:endParaRPr lang="fr-BE" sz="1900" kern="1200" dirty="0"/>
        </a:p>
        <a:p>
          <a:pPr marL="171450" lvl="1" indent="-171450" algn="l" defTabSz="844550">
            <a:lnSpc>
              <a:spcPct val="90000"/>
            </a:lnSpc>
            <a:spcBef>
              <a:spcPct val="0"/>
            </a:spcBef>
            <a:spcAft>
              <a:spcPct val="15000"/>
            </a:spcAft>
            <a:buChar char="•"/>
          </a:pPr>
          <a:r>
            <a:rPr lang="fr-BE" sz="1900" kern="1200" dirty="0"/>
            <a:t>Satisfaction</a:t>
          </a:r>
        </a:p>
      </dsp:txBody>
      <dsp:txXfrm>
        <a:off x="6366005" y="1709873"/>
        <a:ext cx="1860500" cy="3011951"/>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A721B00-6FC2-41C5-8CC8-B9EEA04C504C}" type="datetimeFigureOut">
              <a:rPr lang="en-US" smtClean="0"/>
              <a:pPr/>
              <a:t>9/25/2018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3498FED-E309-4234-8533-7FE78C077757}" type="slidenum">
              <a:rPr lang="en-US" smtClean="0"/>
              <a:pPr/>
              <a:t>‹N°›</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jpeg>
</file>

<file path=ppt/media/image23.png>
</file>

<file path=ppt/media/image25.png>
</file>

<file path=ppt/media/image26.png>
</file>

<file path=ppt/media/image27.png>
</file>

<file path=ppt/media/image28.jpeg>
</file>

<file path=ppt/media/image29.png>
</file>

<file path=ppt/media/image3.png>
</file>

<file path=ppt/media/image30.jpg>
</file>

<file path=ppt/media/image31.jpg>
</file>

<file path=ppt/media/image32.jpeg>
</file>

<file path=ppt/media/image33.jpeg>
</file>

<file path=ppt/media/image34.jpeg>
</file>

<file path=ppt/media/image35.jpeg>
</file>

<file path=ppt/media/image36.jpg>
</file>

<file path=ppt/media/image37.jpeg>
</file>

<file path=ppt/media/image38.png>
</file>

<file path=ppt/media/image39.jpg>
</file>

<file path=ppt/media/image4.png>
</file>

<file path=ppt/media/image40.png>
</file>

<file path=ppt/media/image41.jpg>
</file>

<file path=ppt/media/image42.jpg>
</file>

<file path=ppt/media/image43.png>
</file>

<file path=ppt/media/image44.png>
</file>

<file path=ppt/media/image5.png>
</file>

<file path=ppt/media/image6.png>
</file>

<file path=ppt/media/image7.pn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964F934-0B1F-4A2D-B327-660F7F58F120}" type="datetimeFigureOut">
              <a:rPr lang="en-US" smtClean="0"/>
              <a:pPr/>
              <a:t>9/25/2018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04592BD-A84E-44A3-8DF7-E6ED0C1DA784}" type="slidenum">
              <a:rPr lang="en-US" smtClean="0"/>
              <a:pPr/>
              <a:t>‹N°›</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lgn="r" defTabSz="914400">
              <a:buNone/>
            </a:pPr>
            <a:fld id="{404592BD-A84E-44A3-8DF7-E6ED0C1DA784}" type="slidenum">
              <a:rPr lang="en-US" sz="1200" b="0" i="0">
                <a:latin typeface="Calibri"/>
                <a:ea typeface="+mn-ea"/>
                <a:cs typeface="+mn-cs"/>
              </a:rPr>
              <a:pPr algn="r" defTabSz="914400">
                <a:buNone/>
              </a:pPr>
              <a:t>1</a:t>
            </a:fld>
            <a:endParaRPr lang="en-US" sz="1200" b="0" i="0">
              <a:latin typeface="Calibri"/>
              <a:ea typeface="+mn-ea"/>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normAutofit/>
          </a:bodyPr>
          <a:lstStyle/>
          <a:p>
            <a:r>
              <a:rPr lang="fr-BE" dirty="0"/>
              <a:t>Pour la première question,</a:t>
            </a:r>
          </a:p>
          <a:p>
            <a:r>
              <a:rPr lang="fr-BE" dirty="0"/>
              <a:t>1) avec le 1</a:t>
            </a:r>
            <a:r>
              <a:rPr lang="fr-BE" baseline="30000" dirty="0"/>
              <a:t>er</a:t>
            </a:r>
            <a:r>
              <a:rPr lang="fr-BE" dirty="0"/>
              <a:t> corpus de test (les 100 phrases) et 5 prédictions, on voit clairement que la version 2009 de ‘Google Books </a:t>
            </a:r>
            <a:r>
              <a:rPr lang="fr-BE" dirty="0" err="1"/>
              <a:t>Ngram</a:t>
            </a:r>
            <a:r>
              <a:rPr lang="fr-BE" dirty="0"/>
              <a:t>’ permet d’économiser plus d’une saisie sur deux (KSR/taux d’économie) et obtient environ 20 % en plus que le corpus littéraire ‘A se tordre’ et ‘Perso’ représentant l’idiolecte de potentiels utilisateurs.</a:t>
            </a:r>
          </a:p>
          <a:p>
            <a:r>
              <a:rPr lang="fr-BE" dirty="0"/>
              <a:t>-&gt; Importance de la taille du corpus d’entrainement !</a:t>
            </a:r>
          </a:p>
          <a:p>
            <a:r>
              <a:rPr lang="fr-BE" dirty="0"/>
              <a:t>-&gt; ‘Google Books </a:t>
            </a:r>
            <a:r>
              <a:rPr lang="fr-BE" dirty="0" err="1"/>
              <a:t>Ngram</a:t>
            </a:r>
            <a:r>
              <a:rPr lang="fr-BE" dirty="0"/>
              <a:t>’ représente la </a:t>
            </a:r>
            <a:r>
              <a:rPr lang="fr-BE" dirty="0" err="1"/>
              <a:t>baseline</a:t>
            </a:r>
            <a:r>
              <a:rPr lang="fr-BE" dirty="0"/>
              <a:t> des autres tests</a:t>
            </a:r>
          </a:p>
          <a:p>
            <a:r>
              <a:rPr lang="fr-BE" dirty="0"/>
              <a:t>-&gt; Pas de grande différence entre ‘A se tordre’ et ‘Perso’ en tant que corpus d’entrainement sur un même corpus de test</a:t>
            </a:r>
          </a:p>
          <a:p>
            <a:r>
              <a:rPr lang="fr-BE" dirty="0"/>
              <a:t>2) si on compare le corpus d’entrainement ‘A se tordre’ sur ‘Perso’ (ou inversement), on voit qu’il vaut mieux entrainer un corpus constitué d’un seul livre (‘A se tordre’) sur un corpus représentant l’idiolecte (‘Perso’) que l’inverse.</a:t>
            </a:r>
          </a:p>
          <a:p>
            <a:r>
              <a:rPr lang="fr-BE" dirty="0"/>
              <a:t>= le corpus d’entrainement Perso n‘est pas adapté au corpus de test car (décalage temporel), corpus d’entrainement plus petit que corpus de test</a:t>
            </a:r>
          </a:p>
          <a:p>
            <a:r>
              <a:rPr lang="fr-BE" dirty="0"/>
              <a:t>-&gt; Importance du (registre du) corpus de test !</a:t>
            </a:r>
          </a:p>
          <a:p>
            <a:endParaRPr lang="fr-BE" dirty="0"/>
          </a:p>
          <a:p>
            <a:r>
              <a:rPr lang="fr-BE" dirty="0"/>
              <a:t>(Résultats en +, Google Books </a:t>
            </a:r>
            <a:r>
              <a:rPr lang="fr-BE" dirty="0" err="1"/>
              <a:t>Ngram</a:t>
            </a:r>
            <a:r>
              <a:rPr lang="fr-BE" dirty="0"/>
              <a:t> sur les 100 phrases ou corpus ‘Perso’ (un peu plus gros) -&gt; pas de grande différence dans les résultats même si meilleurs résultats sur ‘Perso’).</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10</a:t>
            </a:fld>
            <a:endParaRPr lang="en-US"/>
          </a:p>
        </p:txBody>
      </p:sp>
    </p:spTree>
    <p:extLst>
      <p:ext uri="{BB962C8B-B14F-4D97-AF65-F5344CB8AC3E}">
        <p14:creationId xmlns:p14="http://schemas.microsoft.com/office/powerpoint/2010/main" val="33797115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normAutofit/>
          </a:bodyPr>
          <a:lstStyle/>
          <a:p>
            <a:r>
              <a:rPr lang="fr-BE" dirty="0"/>
              <a:t>Pour la deuxième question, on voit par exemple que sur le corpus de test A…</a:t>
            </a:r>
          </a:p>
          <a:p>
            <a:pPr marL="228600" indent="-228600">
              <a:buAutoNum type="alphaLcParenR"/>
            </a:pPr>
            <a:r>
              <a:rPr lang="fr-BE" dirty="0"/>
              <a:t>le modèle </a:t>
            </a:r>
            <a:r>
              <a:rPr lang="fr-BE" dirty="0" err="1"/>
              <a:t>unigramme</a:t>
            </a:r>
            <a:r>
              <a:rPr lang="fr-BE" dirty="0"/>
              <a:t> obtient de moins bons résultats que la </a:t>
            </a:r>
            <a:r>
              <a:rPr lang="fr-BE" dirty="0" err="1"/>
              <a:t>baseline</a:t>
            </a:r>
            <a:endParaRPr lang="fr-BE" dirty="0"/>
          </a:p>
          <a:p>
            <a:pPr marL="228600" indent="-228600">
              <a:buAutoNum type="alphaLcParenR"/>
            </a:pPr>
            <a:r>
              <a:rPr lang="fr-BE" dirty="0"/>
              <a:t>il y a une différence (gain/perte) si l’on compare les paramètres de lissage (0,7 / 0,2 / 0,1) les plus éloignés de la </a:t>
            </a:r>
            <a:r>
              <a:rPr lang="fr-BE" dirty="0" err="1"/>
              <a:t>baseline</a:t>
            </a:r>
            <a:r>
              <a:rPr lang="fr-BE" dirty="0"/>
              <a:t> (0,01 / 0,1 / 0,89), 5-6 % / 6-7% / 1-2 %</a:t>
            </a:r>
          </a:p>
          <a:p>
            <a:pPr marL="228600" indent="-228600">
              <a:buAutoNum type="alphaLcParenR"/>
            </a:pPr>
            <a:r>
              <a:rPr lang="fr-BE" dirty="0"/>
              <a:t>le modèle n-gramme (tri) utilisateur entrainé avec le corpus ‘Perso’ apporte une légère amélioration (1 à 2 %)</a:t>
            </a:r>
          </a:p>
          <a:p>
            <a:pPr marL="228600" indent="-228600">
              <a:buAutoNum type="alphaLcParenR"/>
            </a:pPr>
            <a:r>
              <a:rPr lang="fr-BE" dirty="0"/>
              <a:t>au contraire, le format ARPA avec </a:t>
            </a:r>
            <a:r>
              <a:rPr lang="fr-BE" dirty="0" err="1"/>
              <a:t>backoff</a:t>
            </a:r>
            <a:r>
              <a:rPr lang="fr-BE" dirty="0"/>
              <a:t> et interpolation (</a:t>
            </a:r>
            <a:r>
              <a:rPr lang="fr-BE" dirty="0" err="1"/>
              <a:t>Absolute-Discounting</a:t>
            </a:r>
            <a:r>
              <a:rPr lang="fr-BE" dirty="0"/>
              <a:t> / Good-Turing / Witten-Bell) est un peu moins bon que la </a:t>
            </a:r>
            <a:r>
              <a:rPr lang="fr-BE" dirty="0" err="1"/>
              <a:t>baseline</a:t>
            </a:r>
            <a:r>
              <a:rPr lang="fr-BE" dirty="0"/>
              <a:t>.</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11</a:t>
            </a:fld>
            <a:endParaRPr lang="en-US"/>
          </a:p>
        </p:txBody>
      </p:sp>
    </p:spTree>
    <p:extLst>
      <p:ext uri="{BB962C8B-B14F-4D97-AF65-F5344CB8AC3E}">
        <p14:creationId xmlns:p14="http://schemas.microsoft.com/office/powerpoint/2010/main" val="20961875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normAutofit/>
          </a:bodyPr>
          <a:lstStyle/>
          <a:p>
            <a:r>
              <a:rPr lang="fr-BE" dirty="0"/>
              <a:t>Pour la troisième question,</a:t>
            </a:r>
          </a:p>
          <a:p>
            <a:r>
              <a:rPr lang="fr-BE" dirty="0"/>
              <a:t>on voit une amélioration (moins forte entre [5-9]), mais le modèle avec 9 prédictions est meilleur de 2 à 4 % que la </a:t>
            </a:r>
            <a:r>
              <a:rPr lang="fr-BE" dirty="0" err="1"/>
              <a:t>baseline</a:t>
            </a:r>
            <a:r>
              <a:rPr lang="fr-BE" dirty="0"/>
              <a:t> (5 par défaut).</a:t>
            </a:r>
          </a:p>
          <a:p>
            <a:r>
              <a:rPr lang="fr-BE" dirty="0"/>
              <a:t>Entre 1-9 : 16-18-12</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12</a:t>
            </a:fld>
            <a:endParaRPr lang="en-US"/>
          </a:p>
        </p:txBody>
      </p:sp>
    </p:spTree>
    <p:extLst>
      <p:ext uri="{BB962C8B-B14F-4D97-AF65-F5344CB8AC3E}">
        <p14:creationId xmlns:p14="http://schemas.microsoft.com/office/powerpoint/2010/main" val="28470822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normAutofit/>
          </a:bodyPr>
          <a:lstStyle/>
          <a:p>
            <a:r>
              <a:rPr lang="fr-BE" dirty="0"/>
              <a:t>-&gt; Toujours sur le corpus constitué des 100 phrases, nous avons donc calculé théoriquement la meilleure configuration (appelée ‘Mixte’) qui donne 2-5 % d’amélioration, c’est-à-dire :</a:t>
            </a:r>
          </a:p>
          <a:p>
            <a:r>
              <a:rPr lang="fr-BE" dirty="0"/>
              <a:t>‘Corpus Google Books </a:t>
            </a:r>
            <a:r>
              <a:rPr lang="fr-BE" dirty="0" err="1"/>
              <a:t>Ngram</a:t>
            </a:r>
            <a:r>
              <a:rPr lang="fr-BE" dirty="0"/>
              <a:t>’ (mais une version un peu plus légère) / Trigramme / 0,01 0,1 0,89 / Avec modèle utilisateur (‘Perso’) / 9 Prédictions</a:t>
            </a:r>
          </a:p>
          <a:p>
            <a:endParaRPr lang="fr-BE" dirty="0"/>
          </a:p>
          <a:p>
            <a:r>
              <a:rPr lang="fr-BE" dirty="0"/>
              <a:t>Elle a ensuite été implémentée dans ACAT pour le test utilisateur afin d’évaluer l’interface de façon qualitative/subjective</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13</a:t>
            </a:fld>
            <a:endParaRPr lang="en-US"/>
          </a:p>
        </p:txBody>
      </p:sp>
    </p:spTree>
    <p:extLst>
      <p:ext uri="{BB962C8B-B14F-4D97-AF65-F5344CB8AC3E}">
        <p14:creationId xmlns:p14="http://schemas.microsoft.com/office/powerpoint/2010/main" val="14995681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[Court extrait 2 min 20 de vidéo] ! 2</a:t>
            </a:r>
            <a:r>
              <a:rPr lang="fr-BE" baseline="30000" dirty="0"/>
              <a:t>e</a:t>
            </a:r>
            <a:r>
              <a:rPr lang="fr-BE" dirty="0"/>
              <a:t> session de 10 phrases à recopier (la 1</a:t>
            </a:r>
            <a:r>
              <a:rPr lang="fr-BE" baseline="30000" dirty="0"/>
              <a:t>ère</a:t>
            </a:r>
            <a:r>
              <a:rPr lang="fr-BE" dirty="0"/>
              <a:t> ayant duré 28 minutes et la 2</a:t>
            </a:r>
            <a:r>
              <a:rPr lang="fr-BE" baseline="30000" dirty="0"/>
              <a:t>e</a:t>
            </a:r>
            <a:r>
              <a:rPr lang="fr-BE" dirty="0"/>
              <a:t> 20 -&gt; effet d’apprentissage, habituation du système)</a:t>
            </a:r>
          </a:p>
          <a:p>
            <a:endParaRPr lang="fr-BE" dirty="0"/>
          </a:p>
          <a:p>
            <a:r>
              <a:rPr lang="fr-BE" dirty="0"/>
              <a:t>Utilisateur IMC (ACAT = conçu pour un utilisateur SLA)</a:t>
            </a:r>
          </a:p>
          <a:p>
            <a:endParaRPr lang="fr-BE" dirty="0"/>
          </a:p>
          <a:p>
            <a:r>
              <a:rPr lang="fr-BE" dirty="0"/>
              <a:t>« … je vais me renseigner (l’utilisateur a saisi le ‘r’ alors que le mot était déjà affiché dans la liste sans qu’aucune lettre ait été entrée) -&gt; différence avec le simulateur »</a:t>
            </a:r>
          </a:p>
          <a:p>
            <a:r>
              <a:rPr lang="fr-BE" dirty="0"/>
              <a:t>Retour à la ligne = remise à 0 du contexte (</a:t>
            </a:r>
            <a:r>
              <a:rPr lang="fr-BE" dirty="0" err="1"/>
              <a:t>çàd</a:t>
            </a:r>
            <a:r>
              <a:rPr lang="fr-BE" dirty="0"/>
              <a:t> mots les plus fréquents, </a:t>
            </a:r>
            <a:r>
              <a:rPr lang="fr-BE" dirty="0" err="1"/>
              <a:t>stopwords</a:t>
            </a:r>
            <a:r>
              <a:rPr lang="fr-BE" dirty="0"/>
              <a:t>) grâce à l’option d’ACAT</a:t>
            </a:r>
          </a:p>
          <a:p>
            <a:r>
              <a:rPr lang="fr-BE" dirty="0"/>
              <a:t>« comment (il a utilisé l’abréviation ‘cmt’ + majuscule auto mais pas d’espace auto, </a:t>
            </a:r>
            <a:r>
              <a:rPr lang="fr-BE" dirty="0" err="1"/>
              <a:t>commentat</a:t>
            </a:r>
            <a:r>
              <a:rPr lang="fr-BE" dirty="0"/>
              <a:t>… boîte trop petite) font (prédit) les (prédit) dauphins (</a:t>
            </a:r>
            <a:r>
              <a:rPr lang="fr-BE" dirty="0" err="1"/>
              <a:t>dau</a:t>
            </a:r>
            <a:r>
              <a:rPr lang="fr-BE" dirty="0"/>
              <a:t>, sous-clavier, </a:t>
            </a:r>
            <a:r>
              <a:rPr lang="fr-BE" dirty="0" err="1"/>
              <a:t>david</a:t>
            </a:r>
            <a:r>
              <a:rPr lang="fr-BE" dirty="0"/>
              <a:t> = entité nommé) pour (prédit) communiquer (‘c’ sous-clavier avec ç) / (‘o’ sous-clavier lettres accentuées qui a provoqué </a:t>
            </a:r>
            <a:r>
              <a:rPr lang="fr-BE" dirty="0" err="1"/>
              <a:t>missclick</a:t>
            </a:r>
            <a:r>
              <a:rPr lang="fr-BE" dirty="0"/>
              <a:t> car mal placé)</a:t>
            </a:r>
          </a:p>
          <a:p>
            <a:r>
              <a:rPr lang="fr-BE" dirty="0"/>
              <a:t>+ Résultat du SUS -&gt; </a:t>
            </a:r>
            <a:r>
              <a:rPr lang="fr-BE"/>
              <a:t>presque bon (70%)</a:t>
            </a:r>
            <a:endParaRPr lang="fr-BE" dirty="0"/>
          </a:p>
          <a:p>
            <a:pPr marL="0" marR="0" lvl="0" indent="0" algn="l" defTabSz="914400" rtl="0" eaLnBrk="1" fontAlgn="auto" latinLnBrk="0" hangingPunct="1">
              <a:lnSpc>
                <a:spcPct val="100000"/>
              </a:lnSpc>
              <a:spcBef>
                <a:spcPts val="0"/>
              </a:spcBef>
              <a:spcAft>
                <a:spcPts val="0"/>
              </a:spcAft>
              <a:buClrTx/>
              <a:buSzTx/>
              <a:buFontTx/>
              <a:buNone/>
              <a:tabLst/>
              <a:defRPr/>
            </a:pPr>
            <a:r>
              <a:rPr lang="fr-BE" dirty="0"/>
              <a:t>Limitation : on n’a pas calculé manuellement le KSR du test utilisateur car étude qui se voulait qualitative/subjective !</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14</a:t>
            </a:fld>
            <a:endParaRPr lang="en-US"/>
          </a:p>
        </p:txBody>
      </p:sp>
    </p:spTree>
    <p:extLst>
      <p:ext uri="{BB962C8B-B14F-4D97-AF65-F5344CB8AC3E}">
        <p14:creationId xmlns:p14="http://schemas.microsoft.com/office/powerpoint/2010/main" val="36706031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50" indent="-171450">
              <a:buFontTx/>
              <a:buChar char="-"/>
            </a:pPr>
            <a:r>
              <a:rPr lang="fr-BE" dirty="0"/>
              <a:t>Performances correctes pour des systèmes open source : plus d’une saisie sur deux, KSR et taux d’économie (</a:t>
            </a:r>
            <a:r>
              <a:rPr lang="fr-BE" dirty="0" err="1"/>
              <a:t>Presage</a:t>
            </a:r>
            <a:r>
              <a:rPr lang="fr-BE" dirty="0"/>
              <a:t>) / presque bon SUS (ACAT) </a:t>
            </a:r>
          </a:p>
          <a:p>
            <a:pPr marL="171450" indent="-171450">
              <a:buFontTx/>
              <a:buChar char="-"/>
            </a:pPr>
            <a:r>
              <a:rPr lang="fr-BE" dirty="0"/>
              <a:t>Difficulté de comparer des études/méthodo/résultats hétérogènes même si donne une fourchette, absence de benchmark, corpus commun, etc.</a:t>
            </a:r>
          </a:p>
          <a:p>
            <a:pPr marL="0" indent="0">
              <a:buFontTx/>
              <a:buNone/>
            </a:pPr>
            <a:r>
              <a:rPr lang="fr-BE" sz="1200" b="0" i="0" kern="1200" dirty="0">
                <a:solidFill>
                  <a:schemeClr val="tx1"/>
                </a:solidFill>
                <a:effectLst/>
                <a:latin typeface="+mn-lt"/>
                <a:ea typeface="+mn-ea"/>
                <a:cs typeface="+mn-cs"/>
              </a:rPr>
              <a:t>-&gt; Il y a tellement de variables à contrôler qu'il n'est pas aisé de tirer des conclusions facilement généralisables !</a:t>
            </a:r>
            <a:endParaRPr lang="fr-BE" dirty="0"/>
          </a:p>
          <a:p>
            <a:pPr marL="171450" indent="-171450">
              <a:buFontTx/>
              <a:buChar char="-"/>
            </a:pPr>
            <a:r>
              <a:rPr lang="fr-BE" dirty="0"/>
              <a:t>Divers paramètres, mécanismes et options (ergonomie) pour accélérer la saisie (abréviations, modèle utilisateur, majuscule/espace auto, présentation de la liste, etc.) / simulateur et métriques (KSR &gt;&lt; taux d’économie) / (différence flexibilité/souplesse système stat &gt;&lt; maîtrise ortho système lg)</a:t>
            </a:r>
          </a:p>
          <a:p>
            <a:pPr marL="171450" indent="-171450">
              <a:buFontTx/>
              <a:buChar char="-"/>
            </a:pPr>
            <a:r>
              <a:rPr lang="fr-BE" dirty="0"/>
              <a:t>Caractéristiques de l’utilisateur (charge cognitive)</a:t>
            </a:r>
          </a:p>
          <a:p>
            <a:pPr marL="171450" indent="-171450">
              <a:buFontTx/>
              <a:buChar char="-"/>
            </a:pPr>
            <a:r>
              <a:rPr lang="fr-BE" dirty="0"/>
              <a:t>(Éthique et risques)</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15</a:t>
            </a:fld>
            <a:endParaRPr lang="en-US"/>
          </a:p>
        </p:txBody>
      </p:sp>
    </p:spTree>
    <p:extLst>
      <p:ext uri="{BB962C8B-B14F-4D97-AF65-F5344CB8AC3E}">
        <p14:creationId xmlns:p14="http://schemas.microsoft.com/office/powerpoint/2010/main" val="31974099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Enfin, conformément à la licence libre, la majorité de nos fichiers sont accessibles via GitHub (sauf le 1</a:t>
            </a:r>
            <a:r>
              <a:rPr lang="fr-BE" baseline="30000" dirty="0"/>
              <a:t>er</a:t>
            </a:r>
            <a:r>
              <a:rPr lang="fr-BE" dirty="0"/>
              <a:t> enregistrement et certains corpus à cause de leur taille, de l’anonymisation des entités nommées, etc.).</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16</a:t>
            </a:fld>
            <a:endParaRPr lang="en-US"/>
          </a:p>
        </p:txBody>
      </p:sp>
    </p:spTree>
    <p:extLst>
      <p:ext uri="{BB962C8B-B14F-4D97-AF65-F5344CB8AC3E}">
        <p14:creationId xmlns:p14="http://schemas.microsoft.com/office/powerpoint/2010/main" val="18620728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Partie pour répondre aux questions, discussion, etc. ‘Annexes’</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18</a:t>
            </a:fld>
            <a:endParaRPr lang="en-US"/>
          </a:p>
        </p:txBody>
      </p:sp>
    </p:spTree>
    <p:extLst>
      <p:ext uri="{BB962C8B-B14F-4D97-AF65-F5344CB8AC3E}">
        <p14:creationId xmlns:p14="http://schemas.microsoft.com/office/powerpoint/2010/main" val="18027507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[Pas dans le mémoire écrit]</a:t>
            </a:r>
          </a:p>
          <a:p>
            <a:r>
              <a:rPr lang="fr-BE" dirty="0"/>
              <a:t>Métriques souvent utilisées en TAL, mais pas représentatives de la prédiction et presque jamais utilisées ! -&gt; permet de comparer la spécialisation des corpus</a:t>
            </a:r>
          </a:p>
          <a:p>
            <a:r>
              <a:rPr lang="fr-BE" dirty="0"/>
              <a:t>A partir des trois corpus d’entrainement en format ARPA (interpolation Witten-Bell)</a:t>
            </a:r>
          </a:p>
          <a:p>
            <a:r>
              <a:rPr lang="fr-BE" dirty="0"/>
              <a:t>Rappel : plus la perplexité/entropie est faible, meilleurs sont les résultats</a:t>
            </a:r>
          </a:p>
          <a:p>
            <a:endParaRPr lang="fr-BE" dirty="0"/>
          </a:p>
          <a:p>
            <a:r>
              <a:rPr lang="fr-BE" dirty="0"/>
              <a:t>Avec ‘Google Books </a:t>
            </a:r>
            <a:r>
              <a:rPr lang="fr-BE" dirty="0" err="1"/>
              <a:t>Ngram</a:t>
            </a:r>
            <a:r>
              <a:rPr lang="fr-BE" dirty="0"/>
              <a:t>’ comme corpus d’entrainement, moins de </a:t>
            </a:r>
            <a:r>
              <a:rPr lang="fr-BE" dirty="0" err="1"/>
              <a:t>OOVs</a:t>
            </a:r>
            <a:r>
              <a:rPr lang="fr-BE" dirty="0"/>
              <a:t> car gros corpus, PP et entropie élevée ! (&gt;&lt; meilleur corpus en termes de KSR / taux d’économie / hit ratio)</a:t>
            </a:r>
          </a:p>
          <a:p>
            <a:r>
              <a:rPr lang="fr-BE" dirty="0"/>
              <a:t>Une des raisons peut être due au fait que le corpus ‘Google Books </a:t>
            </a:r>
            <a:r>
              <a:rPr lang="fr-BE" dirty="0" err="1"/>
              <a:t>Ngram</a:t>
            </a:r>
            <a:r>
              <a:rPr lang="fr-BE" dirty="0"/>
              <a:t>’ ait été mal formaté en ARPA (vu qu’il était trop gros, sous forme .csv et non .txt)</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19</a:t>
            </a:fld>
            <a:endParaRPr lang="en-US"/>
          </a:p>
        </p:txBody>
      </p:sp>
    </p:spTree>
    <p:extLst>
      <p:ext uri="{BB962C8B-B14F-4D97-AF65-F5344CB8AC3E}">
        <p14:creationId xmlns:p14="http://schemas.microsoft.com/office/powerpoint/2010/main" val="21771299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Corpus : contenu</a:t>
            </a:r>
          </a:p>
          <a:p>
            <a:r>
              <a:rPr lang="fr-BE" dirty="0"/>
              <a:t>Utilisateurs : variabilité handicap, connaissance/capacité</a:t>
            </a:r>
          </a:p>
          <a:p>
            <a:r>
              <a:rPr lang="fr-BE" dirty="0"/>
              <a:t>Représentation des caractères (encodage simulateur / (sous-)clavier visuel d’ACAT / océrisation et qualité de Google Books </a:t>
            </a:r>
            <a:r>
              <a:rPr lang="fr-BE" dirty="0" err="1"/>
              <a:t>Ngram</a:t>
            </a:r>
            <a:r>
              <a:rPr lang="fr-BE" dirty="0"/>
              <a:t>)</a:t>
            </a:r>
          </a:p>
          <a:p>
            <a:endParaRPr lang="fr-BE" dirty="0"/>
          </a:p>
          <a:p>
            <a:r>
              <a:rPr lang="fr-BE" dirty="0"/>
              <a:t>Hétérogénéité corpus -&gt; trop extrême (taille)</a:t>
            </a:r>
          </a:p>
          <a:p>
            <a:r>
              <a:rPr lang="fr-BE" dirty="0" err="1"/>
              <a:t>Unigramme</a:t>
            </a:r>
            <a:r>
              <a:rPr lang="fr-BE" dirty="0"/>
              <a:t> – trigramme -&gt; à cause de Google Books </a:t>
            </a:r>
            <a:r>
              <a:rPr lang="fr-BE" dirty="0" err="1"/>
              <a:t>Ngram</a:t>
            </a:r>
            <a:r>
              <a:rPr lang="fr-BE" dirty="0"/>
              <a:t>, pas quadri/penta/etc. Risque de surapprentissage. </a:t>
            </a:r>
          </a:p>
          <a:p>
            <a:endParaRPr lang="fr-BE" dirty="0"/>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20</a:t>
            </a:fld>
            <a:endParaRPr lang="en-US"/>
          </a:p>
        </p:txBody>
      </p:sp>
    </p:spTree>
    <p:extLst>
      <p:ext uri="{BB962C8B-B14F-4D97-AF65-F5344CB8AC3E}">
        <p14:creationId xmlns:p14="http://schemas.microsoft.com/office/powerpoint/2010/main" val="1335081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50" indent="-171450">
              <a:buFontTx/>
              <a:buChar char="-"/>
            </a:pPr>
            <a:r>
              <a:rPr lang="fr-BE" dirty="0"/>
              <a:t>Les systèmes de CAA sont utilisés par des personnes en situation de handicap cognitif, langagier et/ou moteur comme la SLA, l’IMC ou le LIS.</a:t>
            </a:r>
          </a:p>
          <a:p>
            <a:pPr marL="171450" indent="-171450">
              <a:buFontTx/>
              <a:buChar char="-"/>
            </a:pPr>
            <a:r>
              <a:rPr lang="fr-BE" dirty="0"/>
              <a:t>Ils permettent de communiquer grâce à l’utilisation d’une synthèse vocale, d’un clavier virtuel et d’une modalité de saisie adaptée à leurs capacités (ex. : système de défilement et détecteur de mouvements ou contacteur, commande oculaire, etc.).</a:t>
            </a:r>
          </a:p>
          <a:p>
            <a:pPr marL="171450" indent="-171450">
              <a:buFontTx/>
              <a:buChar char="-"/>
            </a:pPr>
            <a:r>
              <a:rPr lang="fr-BE" dirty="0"/>
              <a:t>Ils améliorent la qualité de vie des personnes handicapées en diminuant leur isolement. </a:t>
            </a:r>
          </a:p>
          <a:p>
            <a:pPr marL="171450" indent="-171450">
              <a:buFontTx/>
              <a:buChar char="-"/>
            </a:pPr>
            <a:r>
              <a:rPr lang="fr-BE" dirty="0"/>
              <a:t>Ces systèmes sont « multiples » et « variés », ils passent par différents niveaux de représentation du langage et sont accessibles via une aide technologique plus ou moins avancée.</a:t>
            </a:r>
          </a:p>
          <a:p>
            <a:pPr marL="0" indent="0">
              <a:buFontTx/>
              <a:buNone/>
            </a:pPr>
            <a:r>
              <a:rPr lang="fr-BE" dirty="0"/>
              <a:t>Ici, l’utilisateur saisit sur une tablette les pictogrammes qui formeront la phrase synthétisée.</a:t>
            </a:r>
          </a:p>
          <a:p>
            <a:endParaRPr lang="fr-BE" dirty="0"/>
          </a:p>
          <a:p>
            <a:pPr marL="0" marR="0" lvl="0" indent="0" algn="l" defTabSz="914400" rtl="0" eaLnBrk="1" fontAlgn="auto" latinLnBrk="0" hangingPunct="1">
              <a:lnSpc>
                <a:spcPct val="100000"/>
              </a:lnSpc>
              <a:spcBef>
                <a:spcPts val="0"/>
              </a:spcBef>
              <a:spcAft>
                <a:spcPts val="0"/>
              </a:spcAft>
              <a:buClrTx/>
              <a:buSzTx/>
              <a:buFontTx/>
              <a:buNone/>
              <a:tabLst/>
              <a:defRPr/>
            </a:pPr>
            <a:r>
              <a:rPr lang="fr-BE" dirty="0"/>
              <a:t>(Photo du logiciel </a:t>
            </a:r>
            <a:r>
              <a:rPr lang="fr-BE" dirty="0" err="1"/>
              <a:t>Mind</a:t>
            </a:r>
            <a:r>
              <a:rPr lang="fr-BE" dirty="0"/>
              <a:t> Express issue du stand </a:t>
            </a:r>
            <a:r>
              <a:rPr lang="fr-BE" dirty="0" err="1"/>
              <a:t>Comalso</a:t>
            </a:r>
            <a:r>
              <a:rPr lang="fr-BE" dirty="0"/>
              <a:t> lors de l’Opération « Chaussettes Bleues », journée mondiale de l’autisme, 1</a:t>
            </a:r>
            <a:r>
              <a:rPr lang="fr-BE" baseline="30000" dirty="0"/>
              <a:t>er</a:t>
            </a:r>
            <a:r>
              <a:rPr lang="fr-BE" dirty="0"/>
              <a:t> avril)</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2</a:t>
            </a:fld>
            <a:endParaRPr lang="en-US"/>
          </a:p>
        </p:txBody>
      </p:sp>
    </p:spTree>
    <p:extLst>
      <p:ext uri="{BB962C8B-B14F-4D97-AF65-F5344CB8AC3E}">
        <p14:creationId xmlns:p14="http://schemas.microsoft.com/office/powerpoint/2010/main" val="27649654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Ex. : une grosse base de données comme Google Books </a:t>
            </a:r>
            <a:r>
              <a:rPr lang="fr-BE" dirty="0" err="1"/>
              <a:t>Ngram</a:t>
            </a:r>
            <a:r>
              <a:rPr lang="fr-BE" dirty="0"/>
              <a:t> augmente le temps d’attente après chaque lettre (trop lourd) même avec un index</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21</a:t>
            </a:fld>
            <a:endParaRPr lang="en-US"/>
          </a:p>
        </p:txBody>
      </p:sp>
    </p:spTree>
    <p:extLst>
      <p:ext uri="{BB962C8B-B14F-4D97-AF65-F5344CB8AC3E}">
        <p14:creationId xmlns:p14="http://schemas.microsoft.com/office/powerpoint/2010/main" val="34488925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70 % -&gt; presque bon (73 %)</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22</a:t>
            </a:fld>
            <a:endParaRPr lang="en-US"/>
          </a:p>
        </p:txBody>
      </p:sp>
    </p:spTree>
    <p:extLst>
      <p:ext uri="{BB962C8B-B14F-4D97-AF65-F5344CB8AC3E}">
        <p14:creationId xmlns:p14="http://schemas.microsoft.com/office/powerpoint/2010/main" val="12703589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Il n’existe pas d’échelle subjective pour mesurer la satisfaction de l’utilisateur de CAA et la prédiction de mots. Nous avons utilisé le SUS qui n’avait jamais été utilisé.</a:t>
            </a:r>
          </a:p>
          <a:p>
            <a:endParaRPr lang="fr-BE" dirty="0"/>
          </a:p>
          <a:p>
            <a:r>
              <a:rPr lang="fr-BE" dirty="0"/>
              <a:t>QUEST (évaluation subjective de CAA, mais très peu utilisée)</a:t>
            </a:r>
          </a:p>
          <a:p>
            <a:endParaRPr lang="fr-BE" dirty="0"/>
          </a:p>
          <a:p>
            <a:r>
              <a:rPr lang="fr-BE" dirty="0"/>
              <a:t>Car critères physiques/matériels -&gt; dimensions / poids / solidité / etc.</a:t>
            </a:r>
          </a:p>
          <a:p>
            <a:r>
              <a:rPr lang="fr-BE" dirty="0"/>
              <a:t>Dans le mémoire, on a dit que 2 auteurs l’avaient utilisé Laffont et l’ergothérapeute </a:t>
            </a:r>
            <a:r>
              <a:rPr lang="fr-BE" dirty="0" err="1"/>
              <a:t>Pouplin</a:t>
            </a:r>
            <a:r>
              <a:rPr lang="fr-BE" dirty="0"/>
              <a:t>, mais il a seulement utilisé le critère 8.</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23</a:t>
            </a:fld>
            <a:endParaRPr lang="en-US"/>
          </a:p>
        </p:txBody>
      </p:sp>
    </p:spTree>
    <p:extLst>
      <p:ext uri="{BB962C8B-B14F-4D97-AF65-F5344CB8AC3E}">
        <p14:creationId xmlns:p14="http://schemas.microsoft.com/office/powerpoint/2010/main" val="18677317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Pack français d’ACAT. Sous-clavier de lettres accentuées mal placé (risque de </a:t>
            </a:r>
            <a:r>
              <a:rPr lang="fr-BE" dirty="0" err="1"/>
              <a:t>missclick</a:t>
            </a:r>
            <a:r>
              <a:rPr lang="fr-BE" dirty="0"/>
              <a:t>).</a:t>
            </a:r>
          </a:p>
          <a:p>
            <a:r>
              <a:rPr lang="fr-BE" dirty="0"/>
              <a:t>Recommandation, les inclure aux autres comme des caractères normaux.</a:t>
            </a:r>
          </a:p>
          <a:p>
            <a:r>
              <a:rPr lang="fr-BE" dirty="0"/>
              <a:t>(Jaune car défilement linéaire qui n’a pas été utilisé dans nos tests)</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26</a:t>
            </a:fld>
            <a:endParaRPr lang="en-US"/>
          </a:p>
        </p:txBody>
      </p:sp>
    </p:spTree>
    <p:extLst>
      <p:ext uri="{BB962C8B-B14F-4D97-AF65-F5344CB8AC3E}">
        <p14:creationId xmlns:p14="http://schemas.microsoft.com/office/powerpoint/2010/main" val="9437027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Pavé numérique et ponctuation</a:t>
            </a:r>
          </a:p>
          <a:p>
            <a:r>
              <a:rPr lang="fr-BE" dirty="0"/>
              <a:t>Autres sous-claviers : navigation, touches de fonction et souris</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27</a:t>
            </a:fld>
            <a:endParaRPr lang="en-US"/>
          </a:p>
        </p:txBody>
      </p:sp>
    </p:spTree>
    <p:extLst>
      <p:ext uri="{BB962C8B-B14F-4D97-AF65-F5344CB8AC3E}">
        <p14:creationId xmlns:p14="http://schemas.microsoft.com/office/powerpoint/2010/main" val="754323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Quelques photos issues 1) d’un événement à Liège (21/10/2017) et 2/3/4) d’une réunion organisée par </a:t>
            </a:r>
            <a:r>
              <a:rPr lang="fr-BE" dirty="0" err="1"/>
              <a:t>Comalso</a:t>
            </a:r>
            <a:r>
              <a:rPr lang="fr-BE" dirty="0"/>
              <a:t> (23/10/2017) sur la CAA</a:t>
            </a:r>
          </a:p>
          <a:p>
            <a:r>
              <a:rPr lang="fr-BE" dirty="0"/>
              <a:t>-&gt; Personnellement, je pense que les études ou prototypes de recherche (ex. : </a:t>
            </a:r>
            <a:r>
              <a:rPr lang="fr-BE" dirty="0" err="1"/>
              <a:t>Presage</a:t>
            </a:r>
            <a:r>
              <a:rPr lang="fr-BE" dirty="0"/>
              <a:t> et ACAT) doivent s’inspirer des logiciels de commerce (1 </a:t>
            </a:r>
            <a:r>
              <a:rPr lang="fr-BE" dirty="0" err="1"/>
              <a:t>Dynavox</a:t>
            </a:r>
            <a:r>
              <a:rPr lang="fr-BE" dirty="0"/>
              <a:t>, 2/3 </a:t>
            </a:r>
            <a:r>
              <a:rPr lang="fr-BE" sz="1200" u="none" kern="1200" dirty="0" err="1">
                <a:solidFill>
                  <a:schemeClr val="tx1"/>
                </a:solidFill>
                <a:latin typeface="+mn-lt"/>
                <a:ea typeface="+mn-ea"/>
                <a:cs typeface="+mn-cs"/>
              </a:rPr>
              <a:t>Irisbond</a:t>
            </a:r>
            <a:r>
              <a:rPr lang="fr-BE" sz="1200" u="none" kern="1200" dirty="0">
                <a:solidFill>
                  <a:schemeClr val="tx1"/>
                </a:solidFill>
                <a:latin typeface="+mn-lt"/>
                <a:ea typeface="+mn-ea"/>
                <a:cs typeface="+mn-cs"/>
              </a:rPr>
              <a:t>, 4 </a:t>
            </a:r>
            <a:r>
              <a:rPr lang="fr-BE" sz="1200" u="none" kern="1200" dirty="0" err="1">
                <a:solidFill>
                  <a:schemeClr val="tx1"/>
                </a:solidFill>
                <a:latin typeface="+mn-lt"/>
                <a:ea typeface="+mn-ea"/>
                <a:cs typeface="+mn-cs"/>
              </a:rPr>
              <a:t>LightWriters</a:t>
            </a:r>
            <a:r>
              <a:rPr lang="fr-BE" sz="1200" u="none" kern="1200" dirty="0">
                <a:solidFill>
                  <a:schemeClr val="tx1"/>
                </a:solidFill>
                <a:latin typeface="+mn-lt"/>
                <a:ea typeface="+mn-ea"/>
                <a:cs typeface="+mn-cs"/>
              </a:rPr>
              <a:t>), et inversement</a:t>
            </a:r>
            <a:r>
              <a:rPr lang="fr-BE" dirty="0"/>
              <a:t>. Par ex. pour la disposition des claviers. La commande oculaire </a:t>
            </a:r>
            <a:r>
              <a:rPr lang="fr-BE" dirty="0" err="1"/>
              <a:t>Irisbond</a:t>
            </a:r>
            <a:r>
              <a:rPr lang="fr-BE" dirty="0"/>
              <a:t> (qui devrait bientôt être commercialisée en Belgique) comprend un tableau de bord avec diverses applications : jeux et différents claviers, dont Click2Speak, Virtual Keyboard, le clavier Windows, etc.</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28</a:t>
            </a:fld>
            <a:endParaRPr lang="en-US"/>
          </a:p>
        </p:txBody>
      </p:sp>
    </p:spTree>
    <p:extLst>
      <p:ext uri="{BB962C8B-B14F-4D97-AF65-F5344CB8AC3E}">
        <p14:creationId xmlns:p14="http://schemas.microsoft.com/office/powerpoint/2010/main" val="6922818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Interface utilisateur de prototypes de recherche et exemple de « communication » + sous-claviers</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29</a:t>
            </a:fld>
            <a:endParaRPr lang="en-US"/>
          </a:p>
        </p:txBody>
      </p:sp>
    </p:spTree>
    <p:extLst>
      <p:ext uri="{BB962C8B-B14F-4D97-AF65-F5344CB8AC3E}">
        <p14:creationId xmlns:p14="http://schemas.microsoft.com/office/powerpoint/2010/main" val="39685955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N-gramme et clavier dynamique</a:t>
            </a:r>
          </a:p>
          <a:p>
            <a:r>
              <a:rPr lang="fr-BE" dirty="0"/>
              <a:t>Sibylle : pentagramme de lettres et quadrigramme de mots</a:t>
            </a:r>
          </a:p>
          <a:p>
            <a:r>
              <a:rPr lang="fr-BE" dirty="0" err="1"/>
              <a:t>KeyGlass</a:t>
            </a:r>
            <a:r>
              <a:rPr lang="fr-BE" dirty="0"/>
              <a:t> : </a:t>
            </a:r>
            <a:r>
              <a:rPr lang="fr-BE" dirty="0" err="1"/>
              <a:t>bigramme</a:t>
            </a:r>
            <a:r>
              <a:rPr lang="fr-BE" dirty="0"/>
              <a:t> de lettres</a:t>
            </a:r>
          </a:p>
          <a:p>
            <a:r>
              <a:rPr lang="fr-BE" dirty="0"/>
              <a:t>http://www.info.univ-tours.fr/~antoine/SIBYLLE/Sibylle_fr/index.html</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30</a:t>
            </a:fld>
            <a:endParaRPr lang="en-US"/>
          </a:p>
        </p:txBody>
      </p:sp>
    </p:spTree>
    <p:extLst>
      <p:ext uri="{BB962C8B-B14F-4D97-AF65-F5344CB8AC3E}">
        <p14:creationId xmlns:p14="http://schemas.microsoft.com/office/powerpoint/2010/main" val="22203661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Transducteur</a:t>
            </a:r>
          </a:p>
          <a:p>
            <a:r>
              <a:rPr lang="fr-BE" dirty="0"/>
              <a:t>Arbre lexicographique</a:t>
            </a:r>
          </a:p>
          <a:p>
            <a:r>
              <a:rPr lang="fr-BE" dirty="0"/>
              <a:t>(-) Maitrise ortho, coûteux (règles encodées à la main), énoncés métaphoriques, etc.</a:t>
            </a:r>
          </a:p>
          <a:p>
            <a:r>
              <a:rPr lang="fr-BE" dirty="0"/>
              <a:t>(Cf. Modélisation du langage, grammaires dont CFG)</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31</a:t>
            </a:fld>
            <a:endParaRPr lang="en-US"/>
          </a:p>
        </p:txBody>
      </p:sp>
    </p:spTree>
    <p:extLst>
      <p:ext uri="{BB962C8B-B14F-4D97-AF65-F5344CB8AC3E}">
        <p14:creationId xmlns:p14="http://schemas.microsoft.com/office/powerpoint/2010/main" val="1263974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Grammaire probabiliste</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32</a:t>
            </a:fld>
            <a:endParaRPr lang="en-US"/>
          </a:p>
        </p:txBody>
      </p:sp>
    </p:spTree>
    <p:extLst>
      <p:ext uri="{BB962C8B-B14F-4D97-AF65-F5344CB8AC3E}">
        <p14:creationId xmlns:p14="http://schemas.microsoft.com/office/powerpoint/2010/main" val="3796116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sz="1200" b="0" i="0" kern="1200" dirty="0">
                <a:solidFill>
                  <a:schemeClr val="tx1"/>
                </a:solidFill>
                <a:effectLst/>
                <a:latin typeface="+mn-lt"/>
                <a:ea typeface="+mn-ea"/>
                <a:cs typeface="+mn-cs"/>
              </a:rPr>
              <a:t>-&gt; Les interfaces sont également variées, elles proposent de nombreux paramètres. Or, on a très peu d'enseignement sur leur configuration et l'adaptation utilisateur est essentielle. Du point de vue de l’utilisateur, aucun système n’est parfait !</a:t>
            </a:r>
          </a:p>
          <a:p>
            <a:endParaRPr lang="fr-BE" dirty="0"/>
          </a:p>
          <a:p>
            <a:r>
              <a:rPr lang="fr-BE" dirty="0"/>
              <a:t>Exemple de système statistique de prédiction de lettres (ici, clavier virtuel dynamique) et de mots (liste verticale) qui accélère et facilite la saisie alphabétique. Il y a aussi des phrases enregistrées derrière les pictogrammes.</a:t>
            </a:r>
          </a:p>
          <a:p>
            <a:endParaRPr lang="fr-BE" dirty="0"/>
          </a:p>
          <a:p>
            <a:r>
              <a:rPr lang="fr-BE" dirty="0"/>
              <a:t>Il s’agit de la version K de Sibylle (2014).</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3</a:t>
            </a:fld>
            <a:endParaRPr lang="en-US"/>
          </a:p>
        </p:txBody>
      </p:sp>
    </p:spTree>
    <p:extLst>
      <p:ext uri="{BB962C8B-B14F-4D97-AF65-F5344CB8AC3E}">
        <p14:creationId xmlns:p14="http://schemas.microsoft.com/office/powerpoint/2010/main" val="12683903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Autre exemple de système de complétion de mots. Il s’agit d’un prototype de recherche développé par </a:t>
            </a:r>
            <a:r>
              <a:rPr lang="fr-BE" dirty="0" err="1"/>
              <a:t>Stoop</a:t>
            </a:r>
            <a:r>
              <a:rPr lang="fr-BE" dirty="0"/>
              <a:t> et Van den Bosch sans clavier visuel (pas spécifique CAA) et sans liste de prédictions basé sur des articles de blogs, mails ou un corpus de tweets représentant l’idiolecte et le sociolecte de potentiels utilisateurs.</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4</a:t>
            </a:fld>
            <a:endParaRPr lang="en-US"/>
          </a:p>
        </p:txBody>
      </p:sp>
    </p:spTree>
    <p:extLst>
      <p:ext uri="{BB962C8B-B14F-4D97-AF65-F5344CB8AC3E}">
        <p14:creationId xmlns:p14="http://schemas.microsoft.com/office/powerpoint/2010/main" val="33592124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buNone/>
            </a:pPr>
            <a:r>
              <a:rPr lang="fr-BE" dirty="0"/>
              <a:t>Le moteur de prédiction étudié fonctionne avec un modèle statistique markovien (trigramme par défaut), il apprend à partir d’un corpus.</a:t>
            </a:r>
          </a:p>
          <a:p>
            <a:pPr marL="228600" indent="-228600">
              <a:buAutoNum type="arabicParenR"/>
            </a:pPr>
            <a:endParaRPr lang="fr-BE" dirty="0"/>
          </a:p>
          <a:p>
            <a:pPr marL="228600" indent="-228600">
              <a:buFont typeface="+mj-lt"/>
              <a:buAutoNum type="arabicParenR"/>
            </a:pPr>
            <a:r>
              <a:rPr lang="fr-BE" dirty="0"/>
              <a:t>3 corpus français d’entrainement : version 2009 de ‘Google Books </a:t>
            </a:r>
            <a:r>
              <a:rPr lang="fr-BE" dirty="0" err="1"/>
              <a:t>Ngram</a:t>
            </a:r>
            <a:r>
              <a:rPr lang="fr-BE" dirty="0"/>
              <a:t>’ (littéraire) / ‘A se tordre’ (littéraire) / ‘Perso’ (idiolecte)</a:t>
            </a:r>
            <a:br>
              <a:rPr lang="fr-BE" dirty="0"/>
            </a:br>
            <a:r>
              <a:rPr lang="fr-BE" dirty="0"/>
              <a:t>+ 2 corpus de test : A = 100 phrases (40 de </a:t>
            </a:r>
            <a:r>
              <a:rPr lang="fr-BE" dirty="0" err="1"/>
              <a:t>MacKenzie</a:t>
            </a:r>
            <a:r>
              <a:rPr lang="fr-BE" dirty="0"/>
              <a:t> et </a:t>
            </a:r>
            <a:r>
              <a:rPr lang="fr-BE" dirty="0" err="1"/>
              <a:t>Soukoreff</a:t>
            </a:r>
            <a:r>
              <a:rPr lang="fr-BE" dirty="0"/>
              <a:t> / 20 d’Antoine / 40 de </a:t>
            </a:r>
            <a:r>
              <a:rPr lang="fr-BE" dirty="0" err="1"/>
              <a:t>Comalso</a:t>
            </a:r>
            <a:r>
              <a:rPr lang="fr-BE" dirty="0"/>
              <a:t>) / Ba (‘Perso’) et </a:t>
            </a:r>
            <a:r>
              <a:rPr lang="fr-BE" dirty="0" err="1"/>
              <a:t>Bb</a:t>
            </a:r>
            <a:r>
              <a:rPr lang="fr-BE" dirty="0"/>
              <a:t> (‘A se tordre’)</a:t>
            </a:r>
          </a:p>
          <a:p>
            <a:pPr marL="228600" indent="-228600">
              <a:buFont typeface="+mj-lt"/>
              <a:buAutoNum type="arabicParenR"/>
            </a:pPr>
            <a:r>
              <a:rPr lang="fr-BE" dirty="0"/>
              <a:t>Nombre de n-grammes : </a:t>
            </a:r>
            <a:r>
              <a:rPr lang="fr-BE" dirty="0" err="1"/>
              <a:t>unigramme</a:t>
            </a:r>
            <a:r>
              <a:rPr lang="fr-BE" dirty="0"/>
              <a:t>, </a:t>
            </a:r>
            <a:r>
              <a:rPr lang="fr-BE" dirty="0" err="1"/>
              <a:t>bigramme</a:t>
            </a:r>
            <a:r>
              <a:rPr lang="fr-BE" dirty="0"/>
              <a:t>, (trigramme) / b) Paramètres de lissage entre ]0,1[ / c) 2</a:t>
            </a:r>
            <a:r>
              <a:rPr lang="fr-BE" baseline="30000" dirty="0"/>
              <a:t>e</a:t>
            </a:r>
            <a:r>
              <a:rPr lang="fr-BE" dirty="0"/>
              <a:t> corpus d’entrainement user (‘Perso’ / ‘Blog’ / ‘Interview’) / d) les 3 corpus d’entrainement avec différentes interpolations (Good-Turing, </a:t>
            </a:r>
            <a:r>
              <a:rPr lang="fr-BE" dirty="0" err="1"/>
              <a:t>Absolute-Discounting</a:t>
            </a:r>
            <a:r>
              <a:rPr lang="fr-BE" dirty="0"/>
              <a:t> et Witten-Bell) en format ARPA (</a:t>
            </a:r>
            <a:r>
              <a:rPr lang="fr-BE" dirty="0" err="1"/>
              <a:t>backoff</a:t>
            </a:r>
            <a:r>
              <a:rPr lang="fr-BE" dirty="0"/>
              <a:t>)</a:t>
            </a:r>
          </a:p>
          <a:p>
            <a:pPr marL="228600" indent="-228600">
              <a:buAutoNum type="arabicParenR"/>
            </a:pPr>
            <a:r>
              <a:rPr lang="fr-BE" dirty="0"/>
              <a:t>Nombre de prédictions lexicales à afficher après chaque saisie : 1 / 3 / (5) / 7 / 9</a:t>
            </a:r>
          </a:p>
          <a:p>
            <a:pPr marL="228600" indent="-228600">
              <a:buAutoNum type="arabicParenR"/>
            </a:pPr>
            <a:r>
              <a:rPr lang="fr-BE" dirty="0"/>
              <a:t>Interface (ACAT) // utilisateur, interaction (façon d’interagir avec la machine + bugs) et questionnaire de satisfaction (SUS)</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5</a:t>
            </a:fld>
            <a:endParaRPr lang="en-US"/>
          </a:p>
        </p:txBody>
      </p:sp>
    </p:spTree>
    <p:extLst>
      <p:ext uri="{BB962C8B-B14F-4D97-AF65-F5344CB8AC3E}">
        <p14:creationId xmlns:p14="http://schemas.microsoft.com/office/powerpoint/2010/main" val="2847309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Afin de mesurer l’efficacité de ces paramètres et les comparer, différentes métriques exprimées en % ont été utilisées :</a:t>
            </a:r>
          </a:p>
          <a:p>
            <a:r>
              <a:rPr lang="fr-BE" dirty="0"/>
              <a:t>le </a:t>
            </a:r>
            <a:r>
              <a:rPr lang="fr-BE" dirty="0" err="1"/>
              <a:t>Keystroke</a:t>
            </a:r>
            <a:r>
              <a:rPr lang="fr-BE" dirty="0"/>
              <a:t> </a:t>
            </a:r>
            <a:r>
              <a:rPr lang="fr-BE" dirty="0" err="1"/>
              <a:t>Saving</a:t>
            </a:r>
            <a:r>
              <a:rPr lang="fr-BE" dirty="0"/>
              <a:t> Rate, le taux d’économie de saisie et le taux d’utilisation de la prédiction.</a:t>
            </a:r>
          </a:p>
          <a:p>
            <a:endParaRPr lang="fr-BE" dirty="0"/>
          </a:p>
          <a:p>
            <a:r>
              <a:rPr lang="fr-BE" dirty="0"/>
              <a:t>Ki étant le nombre de saisies réalisées, </a:t>
            </a:r>
            <a:r>
              <a:rPr lang="fr-BE" dirty="0" err="1"/>
              <a:t>ks</a:t>
            </a:r>
            <a:r>
              <a:rPr lang="fr-BE" dirty="0"/>
              <a:t> le nombre de saisies nécessaires pour sélectionner le mot et </a:t>
            </a:r>
            <a:r>
              <a:rPr lang="fr-BE" dirty="0" err="1"/>
              <a:t>kn</a:t>
            </a:r>
            <a:r>
              <a:rPr lang="fr-BE" dirty="0"/>
              <a:t> le nombre total de saisies si la prédiction n’était pas utilisée (c’est-à-dire le nombre de lettres et d’espaces du corpus de test).</a:t>
            </a:r>
          </a:p>
          <a:p>
            <a:r>
              <a:rPr lang="fr-BE" dirty="0" err="1"/>
              <a:t>Kp</a:t>
            </a:r>
            <a:r>
              <a:rPr lang="fr-BE" dirty="0"/>
              <a:t> est le nombre total de lettres économisées.</a:t>
            </a:r>
          </a:p>
          <a:p>
            <a:endParaRPr lang="fr-BE" dirty="0"/>
          </a:p>
          <a:p>
            <a:r>
              <a:rPr lang="fr-BE" dirty="0"/>
              <a:t>Avec le KSR, on prend en compte l’interface. Nous avons fixé </a:t>
            </a:r>
            <a:r>
              <a:rPr lang="fr-BE" dirty="0" err="1"/>
              <a:t>ks</a:t>
            </a:r>
            <a:r>
              <a:rPr lang="fr-BE" dirty="0"/>
              <a:t> à 1 par mot, or avec un système à défilement bloc/ligne/colonne, ce </a:t>
            </a:r>
            <a:r>
              <a:rPr lang="fr-BE" dirty="0" err="1"/>
              <a:t>ks</a:t>
            </a:r>
            <a:r>
              <a:rPr lang="fr-BE" dirty="0"/>
              <a:t> doit valoir 3. -&gt; KSR max</a:t>
            </a:r>
          </a:p>
          <a:p>
            <a:r>
              <a:rPr lang="fr-BE" dirty="0"/>
              <a:t>Avec le taux d’économie, on calcule uniquement la prédiction.</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6</a:t>
            </a:fld>
            <a:endParaRPr lang="en-US"/>
          </a:p>
        </p:txBody>
      </p:sp>
    </p:spTree>
    <p:extLst>
      <p:ext uri="{BB962C8B-B14F-4D97-AF65-F5344CB8AC3E}">
        <p14:creationId xmlns:p14="http://schemas.microsoft.com/office/powerpoint/2010/main" val="12683903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L’étude de cas propose d’analyser deux systèmes open source qui ont été conçus en anglais et de manière totalement indépendante : </a:t>
            </a:r>
            <a:r>
              <a:rPr lang="fr-BE" dirty="0" err="1"/>
              <a:t>Presage</a:t>
            </a:r>
            <a:r>
              <a:rPr lang="fr-BE" dirty="0"/>
              <a:t> (</a:t>
            </a:r>
            <a:r>
              <a:rPr lang="fr-BE" dirty="0" err="1"/>
              <a:t>qprompter</a:t>
            </a:r>
            <a:r>
              <a:rPr lang="fr-BE" dirty="0"/>
              <a:t>, touches de fonction Fn, pas un système de CAA à proprement parler, pas de clavier virtuel) et ACAT (Tableau de bord des 12 applications, 2 modes, 4 claviers + Talk App ABC, thème noir par défaut avec le système de défilement bloc/ligne/colonne jaune et détecteur de mouvements du visage).</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7</a:t>
            </a:fld>
            <a:endParaRPr lang="en-US"/>
          </a:p>
        </p:txBody>
      </p:sp>
    </p:spTree>
    <p:extLst>
      <p:ext uri="{BB962C8B-B14F-4D97-AF65-F5344CB8AC3E}">
        <p14:creationId xmlns:p14="http://schemas.microsoft.com/office/powerpoint/2010/main" val="12248228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La méthodologie suivie a été divisée en deux étapes : la configuration et l’évaluation (objective/quantitative puis subjective/qualitative) des deux systèmes (ici, schéma du fonctionnement de </a:t>
            </a:r>
            <a:r>
              <a:rPr lang="fr-BE" dirty="0" err="1"/>
              <a:t>Presage</a:t>
            </a:r>
            <a:r>
              <a:rPr lang="fr-BE" dirty="0"/>
              <a:t>).</a:t>
            </a:r>
          </a:p>
          <a:p>
            <a:r>
              <a:rPr lang="fr-BE" dirty="0" err="1"/>
              <a:t>Presage</a:t>
            </a:r>
            <a:r>
              <a:rPr lang="fr-BE" dirty="0"/>
              <a:t> étant un système statistique, il fonctionne avec un modèle n-gramme et des corpus d’entrainement.</a:t>
            </a:r>
          </a:p>
          <a:p>
            <a:endParaRPr lang="fr-BE" dirty="0"/>
          </a:p>
          <a:p>
            <a:pPr marL="0" marR="0" lvl="0" indent="0" algn="l" defTabSz="914400" rtl="0" eaLnBrk="1" fontAlgn="auto" latinLnBrk="0" hangingPunct="1">
              <a:lnSpc>
                <a:spcPct val="100000"/>
              </a:lnSpc>
              <a:spcBef>
                <a:spcPts val="0"/>
              </a:spcBef>
              <a:spcAft>
                <a:spcPts val="0"/>
              </a:spcAft>
              <a:buClrTx/>
              <a:buSzTx/>
              <a:buFontTx/>
              <a:buNone/>
              <a:tabLst/>
              <a:defRPr/>
            </a:pPr>
            <a:r>
              <a:rPr lang="fr-BE" dirty="0"/>
              <a:t>Plusieurs formats de données ont été utilisés.</a:t>
            </a:r>
          </a:p>
          <a:p>
            <a:pPr marL="0" marR="0" lvl="0" indent="0" algn="l" defTabSz="914400" rtl="0" eaLnBrk="1" fontAlgn="auto" latinLnBrk="0" hangingPunct="1">
              <a:lnSpc>
                <a:spcPct val="100000"/>
              </a:lnSpc>
              <a:spcBef>
                <a:spcPts val="0"/>
              </a:spcBef>
              <a:spcAft>
                <a:spcPts val="0"/>
              </a:spcAft>
              <a:buClrTx/>
              <a:buSzTx/>
              <a:buFontTx/>
              <a:buNone/>
              <a:tabLst/>
              <a:defRPr/>
            </a:pPr>
            <a:r>
              <a:rPr lang="fr-BE" dirty="0"/>
              <a:t>-&gt; Très rapidement, la configuration passe par différentes étapes, dont la constitution de corpus français (création et traitement).</a:t>
            </a:r>
          </a:p>
          <a:p>
            <a:r>
              <a:rPr lang="fr-BE" dirty="0"/>
              <a:t>Dans le cas de ‘Google Books’ : téléchargement des 300 fichiers .csv -&gt; tokenisation avec un script Perl -&gt; insertion et tri en SQL -&gt; CMU Cambridge Toolkit pour fichier ARPA</a:t>
            </a:r>
          </a:p>
          <a:p>
            <a:pPr marL="0" marR="0" lvl="0" indent="0" algn="l" defTabSz="914400" rtl="0" eaLnBrk="1" fontAlgn="auto" latinLnBrk="0" hangingPunct="1">
              <a:lnSpc>
                <a:spcPct val="100000"/>
              </a:lnSpc>
              <a:spcBef>
                <a:spcPts val="0"/>
              </a:spcBef>
              <a:spcAft>
                <a:spcPts val="0"/>
              </a:spcAft>
              <a:buClrTx/>
              <a:buSzTx/>
              <a:buFontTx/>
              <a:buNone/>
              <a:tabLst/>
              <a:defRPr/>
            </a:pPr>
            <a:r>
              <a:rPr lang="fr-BE" dirty="0"/>
              <a:t>Dans le cas de A se tordre -&gt; téléchargement via Project Gutenberg -&gt; tokenisation en Python -&gt; insertion via text2ngram -&gt; CMU Cambridge Toolkit pour fichier ARPA</a:t>
            </a:r>
          </a:p>
          <a:p>
            <a:pPr marL="0" marR="0" lvl="0" indent="0" algn="l" defTabSz="914400" rtl="0" eaLnBrk="1" fontAlgn="auto" latinLnBrk="0" hangingPunct="1">
              <a:lnSpc>
                <a:spcPct val="100000"/>
              </a:lnSpc>
              <a:spcBef>
                <a:spcPts val="0"/>
              </a:spcBef>
              <a:spcAft>
                <a:spcPts val="0"/>
              </a:spcAft>
              <a:buClrTx/>
              <a:buSzTx/>
              <a:buFontTx/>
              <a:buNone/>
              <a:tabLst/>
              <a:defRPr/>
            </a:pPr>
            <a:r>
              <a:rPr lang="fr-BE" dirty="0"/>
              <a:t>Dans le cas de Perso -&gt; Web </a:t>
            </a:r>
            <a:r>
              <a:rPr lang="fr-BE" dirty="0" err="1"/>
              <a:t>scraping</a:t>
            </a:r>
            <a:r>
              <a:rPr lang="fr-BE"/>
              <a:t> et tokenisation en Python -&gt; insertion via text2ngram -&gt; CMU Cambridge Toolkit pour fichier ARPA</a:t>
            </a:r>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8</a:t>
            </a:fld>
            <a:endParaRPr lang="en-US"/>
          </a:p>
        </p:txBody>
      </p:sp>
    </p:spTree>
    <p:extLst>
      <p:ext uri="{BB962C8B-B14F-4D97-AF65-F5344CB8AC3E}">
        <p14:creationId xmlns:p14="http://schemas.microsoft.com/office/powerpoint/2010/main" val="1107435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Pour obtenir des résultats théoriques, le simulateur de </a:t>
            </a:r>
            <a:r>
              <a:rPr lang="fr-BE" dirty="0" err="1"/>
              <a:t>Presage</a:t>
            </a:r>
            <a:r>
              <a:rPr lang="fr-BE" dirty="0"/>
              <a:t> a été utilisé. Il a fallu en concevoir un deuxième afin de prendre en compte la représentation (ou encodage) des caractères et améliorer la précision. Exemple de la phrase : « on a sonné à la porte » (erreur pour représenter é/à qui entraine des résultats non corrects sur un corpus de test français : ici, différence de KSR de 3 % sur une </a:t>
            </a:r>
            <a:r>
              <a:rPr lang="fr-BE"/>
              <a:t>phrase).</a:t>
            </a:r>
            <a:endParaRPr lang="fr-BE" dirty="0"/>
          </a:p>
        </p:txBody>
      </p:sp>
      <p:sp>
        <p:nvSpPr>
          <p:cNvPr id="4" name="Espace réservé du numéro de diapositive 3"/>
          <p:cNvSpPr>
            <a:spLocks noGrp="1"/>
          </p:cNvSpPr>
          <p:nvPr>
            <p:ph type="sldNum" sz="quarter" idx="10"/>
          </p:nvPr>
        </p:nvSpPr>
        <p:spPr/>
        <p:txBody>
          <a:bodyPr/>
          <a:lstStyle/>
          <a:p>
            <a:fld id="{404592BD-A84E-44A3-8DF7-E6ED0C1DA784}" type="slidenum">
              <a:rPr lang="en-US" smtClean="0"/>
              <a:pPr/>
              <a:t>9</a:t>
            </a:fld>
            <a:endParaRPr lang="en-US"/>
          </a:p>
        </p:txBody>
      </p:sp>
    </p:spTree>
    <p:extLst>
      <p:ext uri="{BB962C8B-B14F-4D97-AF65-F5344CB8AC3E}">
        <p14:creationId xmlns:p14="http://schemas.microsoft.com/office/powerpoint/2010/main" val="3854016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45" name="Rectangle 44"/>
          <p:cNvSpPr/>
          <p:nvPr userDrawn="1"/>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p:cNvGrpSpPr/>
          <p:nvPr userDrawn="1"/>
        </p:nvGrpSpPr>
        <p:grpSpPr>
          <a:xfrm>
            <a:off x="0" y="2267858"/>
            <a:ext cx="4191000" cy="4590144"/>
            <a:chOff x="-1" y="1600199"/>
            <a:chExt cx="4501019" cy="5257801"/>
          </a:xfrm>
        </p:grpSpPr>
        <p:sp>
          <p:nvSpPr>
            <p:cNvPr id="39" name="Freeform 7"/>
            <p:cNvSpPr>
              <a:spLocks/>
            </p:cNvSpPr>
            <p:nvPr userDrawn="1"/>
          </p:nvSpPr>
          <p:spPr bwMode="auto">
            <a:xfrm>
              <a:off x="-1" y="1600199"/>
              <a:ext cx="4127498" cy="2514600"/>
            </a:xfrm>
            <a:custGeom>
              <a:avLst/>
              <a:gdLst/>
              <a:ahLst/>
              <a:cxnLst>
                <a:cxn ang="0">
                  <a:pos x="0" y="0"/>
                </a:cxn>
                <a:cxn ang="0">
                  <a:pos x="124" y="18"/>
                </a:cxn>
                <a:cxn ang="0">
                  <a:pos x="246" y="40"/>
                </a:cxn>
                <a:cxn ang="0">
                  <a:pos x="365" y="64"/>
                </a:cxn>
                <a:cxn ang="0">
                  <a:pos x="596" y="127"/>
                </a:cxn>
                <a:cxn ang="0">
                  <a:pos x="815" y="200"/>
                </a:cxn>
                <a:cxn ang="0">
                  <a:pos x="1025" y="286"/>
                </a:cxn>
                <a:cxn ang="0">
                  <a:pos x="1223" y="380"/>
                </a:cxn>
                <a:cxn ang="0">
                  <a:pos x="1411" y="482"/>
                </a:cxn>
                <a:cxn ang="0">
                  <a:pos x="1588" y="591"/>
                </a:cxn>
                <a:cxn ang="0">
                  <a:pos x="1753" y="707"/>
                </a:cxn>
                <a:cxn ang="0">
                  <a:pos x="1907" y="824"/>
                </a:cxn>
                <a:cxn ang="0">
                  <a:pos x="2047" y="946"/>
                </a:cxn>
                <a:cxn ang="0">
                  <a:pos x="2177" y="1066"/>
                </a:cxn>
                <a:cxn ang="0">
                  <a:pos x="2293" y="1189"/>
                </a:cxn>
                <a:cxn ang="0">
                  <a:pos x="2397" y="1308"/>
                </a:cxn>
                <a:cxn ang="0">
                  <a:pos x="2488" y="1423"/>
                </a:cxn>
                <a:cxn ang="0">
                  <a:pos x="2565" y="1534"/>
                </a:cxn>
                <a:cxn ang="0">
                  <a:pos x="2600" y="1587"/>
                </a:cxn>
                <a:cxn ang="0">
                  <a:pos x="2535" y="1522"/>
                </a:cxn>
                <a:cxn ang="0">
                  <a:pos x="2455" y="1451"/>
                </a:cxn>
                <a:cxn ang="0">
                  <a:pos x="2359" y="1375"/>
                </a:cxn>
                <a:cxn ang="0">
                  <a:pos x="2247" y="1294"/>
                </a:cxn>
                <a:cxn ang="0">
                  <a:pos x="2119" y="1215"/>
                </a:cxn>
                <a:cxn ang="0">
                  <a:pos x="1981" y="1134"/>
                </a:cxn>
                <a:cxn ang="0">
                  <a:pos x="1827" y="1058"/>
                </a:cxn>
                <a:cxn ang="0">
                  <a:pos x="1662" y="986"/>
                </a:cxn>
                <a:cxn ang="0">
                  <a:pos x="1486" y="921"/>
                </a:cxn>
                <a:cxn ang="0">
                  <a:pos x="1299" y="865"/>
                </a:cxn>
                <a:cxn ang="0">
                  <a:pos x="1103" y="819"/>
                </a:cxn>
                <a:cxn ang="0">
                  <a:pos x="896" y="787"/>
                </a:cxn>
                <a:cxn ang="0">
                  <a:pos x="791" y="776"/>
                </a:cxn>
                <a:cxn ang="0">
                  <a:pos x="683" y="769"/>
                </a:cxn>
                <a:cxn ang="0">
                  <a:pos x="573" y="768"/>
                </a:cxn>
                <a:cxn ang="0">
                  <a:pos x="462" y="769"/>
                </a:cxn>
                <a:cxn ang="0">
                  <a:pos x="348" y="776"/>
                </a:cxn>
                <a:cxn ang="0">
                  <a:pos x="234" y="787"/>
                </a:cxn>
                <a:cxn ang="0">
                  <a:pos x="117" y="806"/>
                </a:cxn>
                <a:cxn ang="0">
                  <a:pos x="0" y="827"/>
                </a:cxn>
                <a:cxn ang="0">
                  <a:pos x="0" y="0"/>
                </a:cxn>
              </a:cxnLst>
              <a:rect l="0" t="0" r="r" b="b"/>
              <a:pathLst>
                <a:path w="2600" h="1587">
                  <a:moveTo>
                    <a:pt x="0" y="0"/>
                  </a:moveTo>
                  <a:lnTo>
                    <a:pt x="0" y="0"/>
                  </a:lnTo>
                  <a:lnTo>
                    <a:pt x="63" y="8"/>
                  </a:lnTo>
                  <a:lnTo>
                    <a:pt x="124" y="18"/>
                  </a:lnTo>
                  <a:lnTo>
                    <a:pt x="185" y="28"/>
                  </a:lnTo>
                  <a:lnTo>
                    <a:pt x="246" y="40"/>
                  </a:lnTo>
                  <a:lnTo>
                    <a:pt x="305" y="53"/>
                  </a:lnTo>
                  <a:lnTo>
                    <a:pt x="365" y="64"/>
                  </a:lnTo>
                  <a:lnTo>
                    <a:pt x="480" y="94"/>
                  </a:lnTo>
                  <a:lnTo>
                    <a:pt x="596" y="127"/>
                  </a:lnTo>
                  <a:lnTo>
                    <a:pt x="706" y="162"/>
                  </a:lnTo>
                  <a:lnTo>
                    <a:pt x="815" y="200"/>
                  </a:lnTo>
                  <a:lnTo>
                    <a:pt x="921" y="241"/>
                  </a:lnTo>
                  <a:lnTo>
                    <a:pt x="1025" y="286"/>
                  </a:lnTo>
                  <a:lnTo>
                    <a:pt x="1126" y="330"/>
                  </a:lnTo>
                  <a:lnTo>
                    <a:pt x="1223" y="380"/>
                  </a:lnTo>
                  <a:lnTo>
                    <a:pt x="1319" y="429"/>
                  </a:lnTo>
                  <a:lnTo>
                    <a:pt x="1411" y="482"/>
                  </a:lnTo>
                  <a:lnTo>
                    <a:pt x="1502" y="537"/>
                  </a:lnTo>
                  <a:lnTo>
                    <a:pt x="1588" y="591"/>
                  </a:lnTo>
                  <a:lnTo>
                    <a:pt x="1672" y="649"/>
                  </a:lnTo>
                  <a:lnTo>
                    <a:pt x="1753" y="707"/>
                  </a:lnTo>
                  <a:lnTo>
                    <a:pt x="1831" y="764"/>
                  </a:lnTo>
                  <a:lnTo>
                    <a:pt x="1907" y="824"/>
                  </a:lnTo>
                  <a:lnTo>
                    <a:pt x="1979" y="885"/>
                  </a:lnTo>
                  <a:lnTo>
                    <a:pt x="2047" y="946"/>
                  </a:lnTo>
                  <a:lnTo>
                    <a:pt x="2113" y="1005"/>
                  </a:lnTo>
                  <a:lnTo>
                    <a:pt x="2177" y="1066"/>
                  </a:lnTo>
                  <a:lnTo>
                    <a:pt x="2237" y="1128"/>
                  </a:lnTo>
                  <a:lnTo>
                    <a:pt x="2293" y="1189"/>
                  </a:lnTo>
                  <a:lnTo>
                    <a:pt x="2347" y="1248"/>
                  </a:lnTo>
                  <a:lnTo>
                    <a:pt x="2397" y="1308"/>
                  </a:lnTo>
                  <a:lnTo>
                    <a:pt x="2445" y="1365"/>
                  </a:lnTo>
                  <a:lnTo>
                    <a:pt x="2488" y="1423"/>
                  </a:lnTo>
                  <a:lnTo>
                    <a:pt x="2529" y="1479"/>
                  </a:lnTo>
                  <a:lnTo>
                    <a:pt x="2565" y="1534"/>
                  </a:lnTo>
                  <a:lnTo>
                    <a:pt x="2600" y="1587"/>
                  </a:lnTo>
                  <a:lnTo>
                    <a:pt x="2600" y="1587"/>
                  </a:lnTo>
                  <a:lnTo>
                    <a:pt x="2570" y="1555"/>
                  </a:lnTo>
                  <a:lnTo>
                    <a:pt x="2535" y="1522"/>
                  </a:lnTo>
                  <a:lnTo>
                    <a:pt x="2497" y="1487"/>
                  </a:lnTo>
                  <a:lnTo>
                    <a:pt x="2455" y="1451"/>
                  </a:lnTo>
                  <a:lnTo>
                    <a:pt x="2408" y="1413"/>
                  </a:lnTo>
                  <a:lnTo>
                    <a:pt x="2359" y="1375"/>
                  </a:lnTo>
                  <a:lnTo>
                    <a:pt x="2304" y="1336"/>
                  </a:lnTo>
                  <a:lnTo>
                    <a:pt x="2247" y="1294"/>
                  </a:lnTo>
                  <a:lnTo>
                    <a:pt x="2185" y="1255"/>
                  </a:lnTo>
                  <a:lnTo>
                    <a:pt x="2119" y="1215"/>
                  </a:lnTo>
                  <a:lnTo>
                    <a:pt x="2052" y="1174"/>
                  </a:lnTo>
                  <a:lnTo>
                    <a:pt x="1981" y="1134"/>
                  </a:lnTo>
                  <a:lnTo>
                    <a:pt x="1905" y="1096"/>
                  </a:lnTo>
                  <a:lnTo>
                    <a:pt x="1827" y="1058"/>
                  </a:lnTo>
                  <a:lnTo>
                    <a:pt x="1746" y="1020"/>
                  </a:lnTo>
                  <a:lnTo>
                    <a:pt x="1662" y="986"/>
                  </a:lnTo>
                  <a:lnTo>
                    <a:pt x="1576" y="953"/>
                  </a:lnTo>
                  <a:lnTo>
                    <a:pt x="1486" y="921"/>
                  </a:lnTo>
                  <a:lnTo>
                    <a:pt x="1393" y="891"/>
                  </a:lnTo>
                  <a:lnTo>
                    <a:pt x="1299" y="865"/>
                  </a:lnTo>
                  <a:lnTo>
                    <a:pt x="1202" y="840"/>
                  </a:lnTo>
                  <a:lnTo>
                    <a:pt x="1103" y="819"/>
                  </a:lnTo>
                  <a:lnTo>
                    <a:pt x="1000" y="801"/>
                  </a:lnTo>
                  <a:lnTo>
                    <a:pt x="896" y="787"/>
                  </a:lnTo>
                  <a:lnTo>
                    <a:pt x="843" y="781"/>
                  </a:lnTo>
                  <a:lnTo>
                    <a:pt x="791" y="776"/>
                  </a:lnTo>
                  <a:lnTo>
                    <a:pt x="738" y="773"/>
                  </a:lnTo>
                  <a:lnTo>
                    <a:pt x="683" y="769"/>
                  </a:lnTo>
                  <a:lnTo>
                    <a:pt x="629" y="768"/>
                  </a:lnTo>
                  <a:lnTo>
                    <a:pt x="573" y="768"/>
                  </a:lnTo>
                  <a:lnTo>
                    <a:pt x="518" y="768"/>
                  </a:lnTo>
                  <a:lnTo>
                    <a:pt x="462" y="769"/>
                  </a:lnTo>
                  <a:lnTo>
                    <a:pt x="406" y="773"/>
                  </a:lnTo>
                  <a:lnTo>
                    <a:pt x="348" y="776"/>
                  </a:lnTo>
                  <a:lnTo>
                    <a:pt x="292" y="781"/>
                  </a:lnTo>
                  <a:lnTo>
                    <a:pt x="234" y="787"/>
                  </a:lnTo>
                  <a:lnTo>
                    <a:pt x="177" y="796"/>
                  </a:lnTo>
                  <a:lnTo>
                    <a:pt x="117" y="806"/>
                  </a:lnTo>
                  <a:lnTo>
                    <a:pt x="59" y="816"/>
                  </a:lnTo>
                  <a:lnTo>
                    <a:pt x="0" y="827"/>
                  </a:lnTo>
                  <a:lnTo>
                    <a:pt x="0" y="0"/>
                  </a:lnTo>
                  <a:lnTo>
                    <a:pt x="0" y="0"/>
                  </a:lnTo>
                  <a:close/>
                </a:path>
              </a:pathLst>
            </a:custGeom>
            <a:solidFill>
              <a:schemeClr val="accent2">
                <a:lumMod val="20000"/>
                <a:lumOff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8"/>
            <p:cNvSpPr>
              <a:spLocks/>
            </p:cNvSpPr>
            <p:nvPr userDrawn="1"/>
          </p:nvSpPr>
          <p:spPr bwMode="auto">
            <a:xfrm>
              <a:off x="-1" y="3581398"/>
              <a:ext cx="1600200" cy="3276599"/>
            </a:xfrm>
            <a:custGeom>
              <a:avLst/>
              <a:gdLst/>
              <a:ahLst/>
              <a:cxnLst>
                <a:cxn ang="0">
                  <a:pos x="0" y="776"/>
                </a:cxn>
                <a:cxn ang="0">
                  <a:pos x="0" y="776"/>
                </a:cxn>
                <a:cxn ang="0">
                  <a:pos x="38" y="703"/>
                </a:cxn>
                <a:cxn ang="0">
                  <a:pos x="78" y="634"/>
                </a:cxn>
                <a:cxn ang="0">
                  <a:pos x="119" y="566"/>
                </a:cxn>
                <a:cxn ang="0">
                  <a:pos x="162" y="502"/>
                </a:cxn>
                <a:cxn ang="0">
                  <a:pos x="208" y="441"/>
                </a:cxn>
                <a:cxn ang="0">
                  <a:pos x="256" y="381"/>
                </a:cxn>
                <a:cxn ang="0">
                  <a:pos x="305" y="327"/>
                </a:cxn>
                <a:cxn ang="0">
                  <a:pos x="330" y="300"/>
                </a:cxn>
                <a:cxn ang="0">
                  <a:pos x="357" y="274"/>
                </a:cxn>
                <a:cxn ang="0">
                  <a:pos x="385" y="249"/>
                </a:cxn>
                <a:cxn ang="0">
                  <a:pos x="411" y="226"/>
                </a:cxn>
                <a:cxn ang="0">
                  <a:pos x="439" y="203"/>
                </a:cxn>
                <a:cxn ang="0">
                  <a:pos x="469" y="182"/>
                </a:cxn>
                <a:cxn ang="0">
                  <a:pos x="497" y="160"/>
                </a:cxn>
                <a:cxn ang="0">
                  <a:pos x="527" y="140"/>
                </a:cxn>
                <a:cxn ang="0">
                  <a:pos x="558" y="122"/>
                </a:cxn>
                <a:cxn ang="0">
                  <a:pos x="588" y="104"/>
                </a:cxn>
                <a:cxn ang="0">
                  <a:pos x="619" y="87"/>
                </a:cxn>
                <a:cxn ang="0">
                  <a:pos x="652" y="71"/>
                </a:cxn>
                <a:cxn ang="0">
                  <a:pos x="685" y="56"/>
                </a:cxn>
                <a:cxn ang="0">
                  <a:pos x="718" y="43"/>
                </a:cxn>
                <a:cxn ang="0">
                  <a:pos x="751" y="31"/>
                </a:cxn>
                <a:cxn ang="0">
                  <a:pos x="786" y="20"/>
                </a:cxn>
                <a:cxn ang="0">
                  <a:pos x="822" y="10"/>
                </a:cxn>
                <a:cxn ang="0">
                  <a:pos x="857" y="0"/>
                </a:cxn>
                <a:cxn ang="0">
                  <a:pos x="857" y="0"/>
                </a:cxn>
                <a:cxn ang="0">
                  <a:pos x="806" y="46"/>
                </a:cxn>
                <a:cxn ang="0">
                  <a:pos x="754" y="94"/>
                </a:cxn>
                <a:cxn ang="0">
                  <a:pos x="706" y="144"/>
                </a:cxn>
                <a:cxn ang="0">
                  <a:pos x="660" y="196"/>
                </a:cxn>
                <a:cxn ang="0">
                  <a:pos x="617" y="249"/>
                </a:cxn>
                <a:cxn ang="0">
                  <a:pos x="576" y="304"/>
                </a:cxn>
                <a:cxn ang="0">
                  <a:pos x="536" y="362"/>
                </a:cxn>
                <a:cxn ang="0">
                  <a:pos x="498" y="419"/>
                </a:cxn>
                <a:cxn ang="0">
                  <a:pos x="462" y="479"/>
                </a:cxn>
                <a:cxn ang="0">
                  <a:pos x="429" y="538"/>
                </a:cxn>
                <a:cxn ang="0">
                  <a:pos x="398" y="601"/>
                </a:cxn>
                <a:cxn ang="0">
                  <a:pos x="368" y="664"/>
                </a:cxn>
                <a:cxn ang="0">
                  <a:pos x="340" y="728"/>
                </a:cxn>
                <a:cxn ang="0">
                  <a:pos x="315" y="792"/>
                </a:cxn>
                <a:cxn ang="0">
                  <a:pos x="291" y="858"/>
                </a:cxn>
                <a:cxn ang="0">
                  <a:pos x="269" y="925"/>
                </a:cxn>
                <a:cxn ang="0">
                  <a:pos x="249" y="992"/>
                </a:cxn>
                <a:cxn ang="0">
                  <a:pos x="229" y="1060"/>
                </a:cxn>
                <a:cxn ang="0">
                  <a:pos x="213" y="1128"/>
                </a:cxn>
                <a:cxn ang="0">
                  <a:pos x="198" y="1197"/>
                </a:cxn>
                <a:cxn ang="0">
                  <a:pos x="185" y="1266"/>
                </a:cxn>
                <a:cxn ang="0">
                  <a:pos x="173" y="1336"/>
                </a:cxn>
                <a:cxn ang="0">
                  <a:pos x="162" y="1405"/>
                </a:cxn>
                <a:cxn ang="0">
                  <a:pos x="154" y="1474"/>
                </a:cxn>
                <a:cxn ang="0">
                  <a:pos x="147" y="1544"/>
                </a:cxn>
                <a:cxn ang="0">
                  <a:pos x="140" y="1613"/>
                </a:cxn>
                <a:cxn ang="0">
                  <a:pos x="137" y="1682"/>
                </a:cxn>
                <a:cxn ang="0">
                  <a:pos x="134" y="1752"/>
                </a:cxn>
                <a:cxn ang="0">
                  <a:pos x="132" y="1821"/>
                </a:cxn>
                <a:cxn ang="0">
                  <a:pos x="132" y="1889"/>
                </a:cxn>
                <a:cxn ang="0">
                  <a:pos x="134" y="1956"/>
                </a:cxn>
                <a:cxn ang="0">
                  <a:pos x="135" y="2024"/>
                </a:cxn>
                <a:cxn ang="0">
                  <a:pos x="0" y="2024"/>
                </a:cxn>
                <a:cxn ang="0">
                  <a:pos x="0" y="776"/>
                </a:cxn>
                <a:cxn ang="0">
                  <a:pos x="0" y="776"/>
                </a:cxn>
              </a:cxnLst>
              <a:rect l="0" t="0" r="r" b="b"/>
              <a:pathLst>
                <a:path w="857" h="2024">
                  <a:moveTo>
                    <a:pt x="0" y="776"/>
                  </a:moveTo>
                  <a:lnTo>
                    <a:pt x="0" y="776"/>
                  </a:lnTo>
                  <a:lnTo>
                    <a:pt x="38" y="703"/>
                  </a:lnTo>
                  <a:lnTo>
                    <a:pt x="78" y="634"/>
                  </a:lnTo>
                  <a:lnTo>
                    <a:pt x="119" y="566"/>
                  </a:lnTo>
                  <a:lnTo>
                    <a:pt x="162" y="502"/>
                  </a:lnTo>
                  <a:lnTo>
                    <a:pt x="208" y="441"/>
                  </a:lnTo>
                  <a:lnTo>
                    <a:pt x="256" y="381"/>
                  </a:lnTo>
                  <a:lnTo>
                    <a:pt x="305" y="327"/>
                  </a:lnTo>
                  <a:lnTo>
                    <a:pt x="330" y="300"/>
                  </a:lnTo>
                  <a:lnTo>
                    <a:pt x="357" y="274"/>
                  </a:lnTo>
                  <a:lnTo>
                    <a:pt x="385" y="249"/>
                  </a:lnTo>
                  <a:lnTo>
                    <a:pt x="411" y="226"/>
                  </a:lnTo>
                  <a:lnTo>
                    <a:pt x="439" y="203"/>
                  </a:lnTo>
                  <a:lnTo>
                    <a:pt x="469" y="182"/>
                  </a:lnTo>
                  <a:lnTo>
                    <a:pt x="497" y="160"/>
                  </a:lnTo>
                  <a:lnTo>
                    <a:pt x="527" y="140"/>
                  </a:lnTo>
                  <a:lnTo>
                    <a:pt x="558" y="122"/>
                  </a:lnTo>
                  <a:lnTo>
                    <a:pt x="588" y="104"/>
                  </a:lnTo>
                  <a:lnTo>
                    <a:pt x="619" y="87"/>
                  </a:lnTo>
                  <a:lnTo>
                    <a:pt x="652" y="71"/>
                  </a:lnTo>
                  <a:lnTo>
                    <a:pt x="685" y="56"/>
                  </a:lnTo>
                  <a:lnTo>
                    <a:pt x="718" y="43"/>
                  </a:lnTo>
                  <a:lnTo>
                    <a:pt x="751" y="31"/>
                  </a:lnTo>
                  <a:lnTo>
                    <a:pt x="786" y="20"/>
                  </a:lnTo>
                  <a:lnTo>
                    <a:pt x="822" y="10"/>
                  </a:lnTo>
                  <a:lnTo>
                    <a:pt x="857" y="0"/>
                  </a:lnTo>
                  <a:lnTo>
                    <a:pt x="857" y="0"/>
                  </a:lnTo>
                  <a:lnTo>
                    <a:pt x="806" y="46"/>
                  </a:lnTo>
                  <a:lnTo>
                    <a:pt x="754" y="94"/>
                  </a:lnTo>
                  <a:lnTo>
                    <a:pt x="706" y="144"/>
                  </a:lnTo>
                  <a:lnTo>
                    <a:pt x="660" y="196"/>
                  </a:lnTo>
                  <a:lnTo>
                    <a:pt x="617" y="249"/>
                  </a:lnTo>
                  <a:lnTo>
                    <a:pt x="576" y="304"/>
                  </a:lnTo>
                  <a:lnTo>
                    <a:pt x="536" y="362"/>
                  </a:lnTo>
                  <a:lnTo>
                    <a:pt x="498" y="419"/>
                  </a:lnTo>
                  <a:lnTo>
                    <a:pt x="462" y="479"/>
                  </a:lnTo>
                  <a:lnTo>
                    <a:pt x="429" y="538"/>
                  </a:lnTo>
                  <a:lnTo>
                    <a:pt x="398" y="601"/>
                  </a:lnTo>
                  <a:lnTo>
                    <a:pt x="368" y="664"/>
                  </a:lnTo>
                  <a:lnTo>
                    <a:pt x="340" y="728"/>
                  </a:lnTo>
                  <a:lnTo>
                    <a:pt x="315" y="792"/>
                  </a:lnTo>
                  <a:lnTo>
                    <a:pt x="291" y="858"/>
                  </a:lnTo>
                  <a:lnTo>
                    <a:pt x="269" y="925"/>
                  </a:lnTo>
                  <a:lnTo>
                    <a:pt x="249" y="992"/>
                  </a:lnTo>
                  <a:lnTo>
                    <a:pt x="229" y="1060"/>
                  </a:lnTo>
                  <a:lnTo>
                    <a:pt x="213" y="1128"/>
                  </a:lnTo>
                  <a:lnTo>
                    <a:pt x="198" y="1197"/>
                  </a:lnTo>
                  <a:lnTo>
                    <a:pt x="185" y="1266"/>
                  </a:lnTo>
                  <a:lnTo>
                    <a:pt x="173" y="1336"/>
                  </a:lnTo>
                  <a:lnTo>
                    <a:pt x="162" y="1405"/>
                  </a:lnTo>
                  <a:lnTo>
                    <a:pt x="154" y="1474"/>
                  </a:lnTo>
                  <a:lnTo>
                    <a:pt x="147" y="1544"/>
                  </a:lnTo>
                  <a:lnTo>
                    <a:pt x="140" y="1613"/>
                  </a:lnTo>
                  <a:lnTo>
                    <a:pt x="137" y="1682"/>
                  </a:lnTo>
                  <a:lnTo>
                    <a:pt x="134" y="1752"/>
                  </a:lnTo>
                  <a:lnTo>
                    <a:pt x="132" y="1821"/>
                  </a:lnTo>
                  <a:lnTo>
                    <a:pt x="132" y="1889"/>
                  </a:lnTo>
                  <a:lnTo>
                    <a:pt x="134" y="1956"/>
                  </a:lnTo>
                  <a:lnTo>
                    <a:pt x="135" y="2024"/>
                  </a:lnTo>
                  <a:lnTo>
                    <a:pt x="0" y="2024"/>
                  </a:lnTo>
                  <a:lnTo>
                    <a:pt x="0" y="776"/>
                  </a:lnTo>
                  <a:lnTo>
                    <a:pt x="0" y="776"/>
                  </a:lnTo>
                  <a:close/>
                </a:path>
              </a:pathLst>
            </a:custGeom>
            <a:solidFill>
              <a:schemeClr val="accent2">
                <a:lumMod val="40000"/>
                <a:lumOff val="60000"/>
                <a:alpha val="44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9"/>
            <p:cNvSpPr>
              <a:spLocks/>
            </p:cNvSpPr>
            <p:nvPr userDrawn="1"/>
          </p:nvSpPr>
          <p:spPr bwMode="auto">
            <a:xfrm>
              <a:off x="0" y="2438399"/>
              <a:ext cx="2895599" cy="2154237"/>
            </a:xfrm>
            <a:custGeom>
              <a:avLst/>
              <a:gdLst/>
              <a:ahLst/>
              <a:cxnLst>
                <a:cxn ang="0">
                  <a:pos x="0" y="118"/>
                </a:cxn>
                <a:cxn ang="0">
                  <a:pos x="165" y="69"/>
                </a:cxn>
                <a:cxn ang="0">
                  <a:pos x="327" y="33"/>
                </a:cxn>
                <a:cxn ang="0">
                  <a:pos x="487" y="11"/>
                </a:cxn>
                <a:cxn ang="0">
                  <a:pos x="645" y="1"/>
                </a:cxn>
                <a:cxn ang="0">
                  <a:pos x="797" y="1"/>
                </a:cxn>
                <a:cxn ang="0">
                  <a:pos x="946" y="13"/>
                </a:cxn>
                <a:cxn ang="0">
                  <a:pos x="1088" y="33"/>
                </a:cxn>
                <a:cxn ang="0">
                  <a:pos x="1225" y="62"/>
                </a:cxn>
                <a:cxn ang="0">
                  <a:pos x="1352" y="97"/>
                </a:cxn>
                <a:cxn ang="0">
                  <a:pos x="1472" y="138"/>
                </a:cxn>
                <a:cxn ang="0">
                  <a:pos x="1585" y="184"/>
                </a:cxn>
                <a:cxn ang="0">
                  <a:pos x="1685" y="236"/>
                </a:cxn>
                <a:cxn ang="0">
                  <a:pos x="1776" y="288"/>
                </a:cxn>
                <a:cxn ang="0">
                  <a:pos x="1854" y="343"/>
                </a:cxn>
                <a:cxn ang="0">
                  <a:pos x="1921" y="399"/>
                </a:cxn>
                <a:cxn ang="0">
                  <a:pos x="1974" y="455"/>
                </a:cxn>
                <a:cxn ang="0">
                  <a:pos x="1920" y="434"/>
                </a:cxn>
                <a:cxn ang="0">
                  <a:pos x="1804" y="394"/>
                </a:cxn>
                <a:cxn ang="0">
                  <a:pos x="1680" y="361"/>
                </a:cxn>
                <a:cxn ang="0">
                  <a:pos x="1548" y="338"/>
                </a:cxn>
                <a:cxn ang="0">
                  <a:pos x="1413" y="323"/>
                </a:cxn>
                <a:cxn ang="0">
                  <a:pos x="1273" y="321"/>
                </a:cxn>
                <a:cxn ang="0">
                  <a:pos x="1132" y="331"/>
                </a:cxn>
                <a:cxn ang="0">
                  <a:pos x="990" y="356"/>
                </a:cxn>
                <a:cxn ang="0">
                  <a:pos x="919" y="374"/>
                </a:cxn>
                <a:cxn ang="0">
                  <a:pos x="850" y="396"/>
                </a:cxn>
                <a:cxn ang="0">
                  <a:pos x="781" y="424"/>
                </a:cxn>
                <a:cxn ang="0">
                  <a:pos x="711" y="455"/>
                </a:cxn>
                <a:cxn ang="0">
                  <a:pos x="645" y="490"/>
                </a:cxn>
                <a:cxn ang="0">
                  <a:pos x="579" y="531"/>
                </a:cxn>
                <a:cxn ang="0">
                  <a:pos x="515" y="577"/>
                </a:cxn>
                <a:cxn ang="0">
                  <a:pos x="452" y="629"/>
                </a:cxn>
                <a:cxn ang="0">
                  <a:pos x="391" y="685"/>
                </a:cxn>
                <a:cxn ang="0">
                  <a:pos x="333" y="747"/>
                </a:cxn>
                <a:cxn ang="0">
                  <a:pos x="277" y="815"/>
                </a:cxn>
                <a:cxn ang="0">
                  <a:pos x="223" y="889"/>
                </a:cxn>
                <a:cxn ang="0">
                  <a:pos x="172" y="970"/>
                </a:cxn>
                <a:cxn ang="0">
                  <a:pos x="124" y="1056"/>
                </a:cxn>
                <a:cxn ang="0">
                  <a:pos x="79" y="1150"/>
                </a:cxn>
                <a:cxn ang="0">
                  <a:pos x="38" y="1249"/>
                </a:cxn>
                <a:cxn ang="0">
                  <a:pos x="0" y="1357"/>
                </a:cxn>
                <a:cxn ang="0">
                  <a:pos x="0" y="118"/>
                </a:cxn>
              </a:cxnLst>
              <a:rect l="0" t="0" r="r" b="b"/>
              <a:pathLst>
                <a:path w="1974" h="1357">
                  <a:moveTo>
                    <a:pt x="0" y="118"/>
                  </a:moveTo>
                  <a:lnTo>
                    <a:pt x="0" y="118"/>
                  </a:lnTo>
                  <a:lnTo>
                    <a:pt x="83" y="92"/>
                  </a:lnTo>
                  <a:lnTo>
                    <a:pt x="165" y="69"/>
                  </a:lnTo>
                  <a:lnTo>
                    <a:pt x="246" y="49"/>
                  </a:lnTo>
                  <a:lnTo>
                    <a:pt x="327" y="33"/>
                  </a:lnTo>
                  <a:lnTo>
                    <a:pt x="408" y="21"/>
                  </a:lnTo>
                  <a:lnTo>
                    <a:pt x="487" y="11"/>
                  </a:lnTo>
                  <a:lnTo>
                    <a:pt x="566" y="5"/>
                  </a:lnTo>
                  <a:lnTo>
                    <a:pt x="645" y="1"/>
                  </a:lnTo>
                  <a:lnTo>
                    <a:pt x="721" y="0"/>
                  </a:lnTo>
                  <a:lnTo>
                    <a:pt x="797" y="1"/>
                  </a:lnTo>
                  <a:lnTo>
                    <a:pt x="873" y="6"/>
                  </a:lnTo>
                  <a:lnTo>
                    <a:pt x="946" y="13"/>
                  </a:lnTo>
                  <a:lnTo>
                    <a:pt x="1018" y="23"/>
                  </a:lnTo>
                  <a:lnTo>
                    <a:pt x="1088" y="33"/>
                  </a:lnTo>
                  <a:lnTo>
                    <a:pt x="1157" y="47"/>
                  </a:lnTo>
                  <a:lnTo>
                    <a:pt x="1225" y="62"/>
                  </a:lnTo>
                  <a:lnTo>
                    <a:pt x="1289" y="79"/>
                  </a:lnTo>
                  <a:lnTo>
                    <a:pt x="1352" y="97"/>
                  </a:lnTo>
                  <a:lnTo>
                    <a:pt x="1413" y="117"/>
                  </a:lnTo>
                  <a:lnTo>
                    <a:pt x="1472" y="138"/>
                  </a:lnTo>
                  <a:lnTo>
                    <a:pt x="1530" y="161"/>
                  </a:lnTo>
                  <a:lnTo>
                    <a:pt x="1585" y="184"/>
                  </a:lnTo>
                  <a:lnTo>
                    <a:pt x="1636" y="209"/>
                  </a:lnTo>
                  <a:lnTo>
                    <a:pt x="1685" y="236"/>
                  </a:lnTo>
                  <a:lnTo>
                    <a:pt x="1732" y="262"/>
                  </a:lnTo>
                  <a:lnTo>
                    <a:pt x="1776" y="288"/>
                  </a:lnTo>
                  <a:lnTo>
                    <a:pt x="1816" y="315"/>
                  </a:lnTo>
                  <a:lnTo>
                    <a:pt x="1854" y="343"/>
                  </a:lnTo>
                  <a:lnTo>
                    <a:pt x="1888" y="371"/>
                  </a:lnTo>
                  <a:lnTo>
                    <a:pt x="1921" y="399"/>
                  </a:lnTo>
                  <a:lnTo>
                    <a:pt x="1949" y="427"/>
                  </a:lnTo>
                  <a:lnTo>
                    <a:pt x="1974" y="455"/>
                  </a:lnTo>
                  <a:lnTo>
                    <a:pt x="1974" y="455"/>
                  </a:lnTo>
                  <a:lnTo>
                    <a:pt x="1920" y="434"/>
                  </a:lnTo>
                  <a:lnTo>
                    <a:pt x="1864" y="412"/>
                  </a:lnTo>
                  <a:lnTo>
                    <a:pt x="1804" y="394"/>
                  </a:lnTo>
                  <a:lnTo>
                    <a:pt x="1743" y="376"/>
                  </a:lnTo>
                  <a:lnTo>
                    <a:pt x="1680" y="361"/>
                  </a:lnTo>
                  <a:lnTo>
                    <a:pt x="1614" y="348"/>
                  </a:lnTo>
                  <a:lnTo>
                    <a:pt x="1548" y="338"/>
                  </a:lnTo>
                  <a:lnTo>
                    <a:pt x="1481" y="330"/>
                  </a:lnTo>
                  <a:lnTo>
                    <a:pt x="1413" y="323"/>
                  </a:lnTo>
                  <a:lnTo>
                    <a:pt x="1344" y="320"/>
                  </a:lnTo>
                  <a:lnTo>
                    <a:pt x="1273" y="321"/>
                  </a:lnTo>
                  <a:lnTo>
                    <a:pt x="1203" y="325"/>
                  </a:lnTo>
                  <a:lnTo>
                    <a:pt x="1132" y="331"/>
                  </a:lnTo>
                  <a:lnTo>
                    <a:pt x="1061" y="341"/>
                  </a:lnTo>
                  <a:lnTo>
                    <a:pt x="990" y="356"/>
                  </a:lnTo>
                  <a:lnTo>
                    <a:pt x="954" y="364"/>
                  </a:lnTo>
                  <a:lnTo>
                    <a:pt x="919" y="374"/>
                  </a:lnTo>
                  <a:lnTo>
                    <a:pt x="885" y="384"/>
                  </a:lnTo>
                  <a:lnTo>
                    <a:pt x="850" y="396"/>
                  </a:lnTo>
                  <a:lnTo>
                    <a:pt x="815" y="409"/>
                  </a:lnTo>
                  <a:lnTo>
                    <a:pt x="781" y="424"/>
                  </a:lnTo>
                  <a:lnTo>
                    <a:pt x="746" y="439"/>
                  </a:lnTo>
                  <a:lnTo>
                    <a:pt x="711" y="455"/>
                  </a:lnTo>
                  <a:lnTo>
                    <a:pt x="678" y="472"/>
                  </a:lnTo>
                  <a:lnTo>
                    <a:pt x="645" y="490"/>
                  </a:lnTo>
                  <a:lnTo>
                    <a:pt x="612" y="510"/>
                  </a:lnTo>
                  <a:lnTo>
                    <a:pt x="579" y="531"/>
                  </a:lnTo>
                  <a:lnTo>
                    <a:pt x="546" y="554"/>
                  </a:lnTo>
                  <a:lnTo>
                    <a:pt x="515" y="577"/>
                  </a:lnTo>
                  <a:lnTo>
                    <a:pt x="484" y="602"/>
                  </a:lnTo>
                  <a:lnTo>
                    <a:pt x="452" y="629"/>
                  </a:lnTo>
                  <a:lnTo>
                    <a:pt x="421" y="657"/>
                  </a:lnTo>
                  <a:lnTo>
                    <a:pt x="391" y="685"/>
                  </a:lnTo>
                  <a:lnTo>
                    <a:pt x="361" y="716"/>
                  </a:lnTo>
                  <a:lnTo>
                    <a:pt x="333" y="747"/>
                  </a:lnTo>
                  <a:lnTo>
                    <a:pt x="304" y="780"/>
                  </a:lnTo>
                  <a:lnTo>
                    <a:pt x="277" y="815"/>
                  </a:lnTo>
                  <a:lnTo>
                    <a:pt x="249" y="851"/>
                  </a:lnTo>
                  <a:lnTo>
                    <a:pt x="223" y="889"/>
                  </a:lnTo>
                  <a:lnTo>
                    <a:pt x="198" y="929"/>
                  </a:lnTo>
                  <a:lnTo>
                    <a:pt x="172" y="970"/>
                  </a:lnTo>
                  <a:lnTo>
                    <a:pt x="149" y="1012"/>
                  </a:lnTo>
                  <a:lnTo>
                    <a:pt x="124" y="1056"/>
                  </a:lnTo>
                  <a:lnTo>
                    <a:pt x="101" y="1102"/>
                  </a:lnTo>
                  <a:lnTo>
                    <a:pt x="79" y="1150"/>
                  </a:lnTo>
                  <a:lnTo>
                    <a:pt x="58" y="1198"/>
                  </a:lnTo>
                  <a:lnTo>
                    <a:pt x="38" y="1249"/>
                  </a:lnTo>
                  <a:lnTo>
                    <a:pt x="18" y="1302"/>
                  </a:lnTo>
                  <a:lnTo>
                    <a:pt x="0" y="1357"/>
                  </a:lnTo>
                  <a:lnTo>
                    <a:pt x="0" y="118"/>
                  </a:lnTo>
                  <a:lnTo>
                    <a:pt x="0" y="118"/>
                  </a:lnTo>
                  <a:close/>
                </a:path>
              </a:pathLst>
            </a:custGeom>
            <a:solidFill>
              <a:schemeClr val="accent2">
                <a:lumMod val="40000"/>
                <a:lumOff val="6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10"/>
            <p:cNvSpPr>
              <a:spLocks/>
            </p:cNvSpPr>
            <p:nvPr userDrawn="1"/>
          </p:nvSpPr>
          <p:spPr bwMode="auto">
            <a:xfrm>
              <a:off x="1224419" y="3886199"/>
              <a:ext cx="3276599" cy="2971800"/>
            </a:xfrm>
            <a:custGeom>
              <a:avLst/>
              <a:gdLst/>
              <a:ahLst/>
              <a:cxnLst>
                <a:cxn ang="0">
                  <a:pos x="1377" y="130"/>
                </a:cxn>
                <a:cxn ang="0">
                  <a:pos x="1299" y="89"/>
                </a:cxn>
                <a:cxn ang="0">
                  <a:pos x="1220" y="56"/>
                </a:cxn>
                <a:cxn ang="0">
                  <a:pos x="1137" y="30"/>
                </a:cxn>
                <a:cxn ang="0">
                  <a:pos x="1052" y="11"/>
                </a:cxn>
                <a:cxn ang="0">
                  <a:pos x="966" y="2"/>
                </a:cxn>
                <a:cxn ang="0">
                  <a:pos x="880" y="0"/>
                </a:cxn>
                <a:cxn ang="0">
                  <a:pos x="794" y="5"/>
                </a:cxn>
                <a:cxn ang="0">
                  <a:pos x="708" y="18"/>
                </a:cxn>
                <a:cxn ang="0">
                  <a:pos x="624" y="40"/>
                </a:cxn>
                <a:cxn ang="0">
                  <a:pos x="543" y="69"/>
                </a:cxn>
                <a:cxn ang="0">
                  <a:pos x="466" y="107"/>
                </a:cxn>
                <a:cxn ang="0">
                  <a:pos x="391" y="155"/>
                </a:cxn>
                <a:cxn ang="0">
                  <a:pos x="322" y="210"/>
                </a:cxn>
                <a:cxn ang="0">
                  <a:pos x="258" y="272"/>
                </a:cxn>
                <a:cxn ang="0">
                  <a:pos x="200" y="345"/>
                </a:cxn>
                <a:cxn ang="0">
                  <a:pos x="149" y="426"/>
                </a:cxn>
                <a:cxn ang="0">
                  <a:pos x="124" y="472"/>
                </a:cxn>
                <a:cxn ang="0">
                  <a:pos x="83" y="568"/>
                </a:cxn>
                <a:cxn ang="0">
                  <a:pos x="48" y="667"/>
                </a:cxn>
                <a:cxn ang="0">
                  <a:pos x="23" y="769"/>
                </a:cxn>
                <a:cxn ang="0">
                  <a:pos x="7" y="875"/>
                </a:cxn>
                <a:cxn ang="0">
                  <a:pos x="0" y="982"/>
                </a:cxn>
                <a:cxn ang="0">
                  <a:pos x="2" y="1090"/>
                </a:cxn>
                <a:cxn ang="0">
                  <a:pos x="12" y="1200"/>
                </a:cxn>
                <a:cxn ang="0">
                  <a:pos x="31" y="1311"/>
                </a:cxn>
                <a:cxn ang="0">
                  <a:pos x="61" y="1420"/>
                </a:cxn>
                <a:cxn ang="0">
                  <a:pos x="101" y="1529"/>
                </a:cxn>
                <a:cxn ang="0">
                  <a:pos x="149" y="1636"/>
                </a:cxn>
                <a:cxn ang="0">
                  <a:pos x="206" y="1742"/>
                </a:cxn>
                <a:cxn ang="0">
                  <a:pos x="274" y="1844"/>
                </a:cxn>
                <a:cxn ang="0">
                  <a:pos x="353" y="1943"/>
                </a:cxn>
                <a:cxn ang="0">
                  <a:pos x="441" y="2039"/>
                </a:cxn>
                <a:cxn ang="0">
                  <a:pos x="2552" y="2085"/>
                </a:cxn>
                <a:cxn ang="0">
                  <a:pos x="2526" y="2070"/>
                </a:cxn>
                <a:cxn ang="0">
                  <a:pos x="2336" y="1955"/>
                </a:cxn>
                <a:cxn ang="0">
                  <a:pos x="2192" y="1860"/>
                </a:cxn>
                <a:cxn ang="0">
                  <a:pos x="2025" y="1748"/>
                </a:cxn>
                <a:cxn ang="0">
                  <a:pos x="1849" y="1619"/>
                </a:cxn>
                <a:cxn ang="0">
                  <a:pos x="1667" y="1477"/>
                </a:cxn>
                <a:cxn ang="0">
                  <a:pos x="1492" y="1326"/>
                </a:cxn>
                <a:cxn ang="0">
                  <a:pos x="1410" y="1246"/>
                </a:cxn>
                <a:cxn ang="0">
                  <a:pos x="1332" y="1167"/>
                </a:cxn>
                <a:cxn ang="0">
                  <a:pos x="1261" y="1086"/>
                </a:cxn>
                <a:cxn ang="0">
                  <a:pos x="1195" y="1004"/>
                </a:cxn>
                <a:cxn ang="0">
                  <a:pos x="1139" y="923"/>
                </a:cxn>
                <a:cxn ang="0">
                  <a:pos x="1091" y="840"/>
                </a:cxn>
                <a:cxn ang="0">
                  <a:pos x="1055" y="761"/>
                </a:cxn>
                <a:cxn ang="0">
                  <a:pos x="1030" y="680"/>
                </a:cxn>
                <a:cxn ang="0">
                  <a:pos x="1017" y="602"/>
                </a:cxn>
                <a:cxn ang="0">
                  <a:pos x="1019" y="527"/>
                </a:cxn>
                <a:cxn ang="0">
                  <a:pos x="1028" y="470"/>
                </a:cxn>
                <a:cxn ang="0">
                  <a:pos x="1040" y="434"/>
                </a:cxn>
                <a:cxn ang="0">
                  <a:pos x="1057" y="398"/>
                </a:cxn>
                <a:cxn ang="0">
                  <a:pos x="1076" y="363"/>
                </a:cxn>
                <a:cxn ang="0">
                  <a:pos x="1101" y="330"/>
                </a:cxn>
                <a:cxn ang="0">
                  <a:pos x="1131" y="295"/>
                </a:cxn>
                <a:cxn ang="0">
                  <a:pos x="1182" y="248"/>
                </a:cxn>
                <a:cxn ang="0">
                  <a:pos x="1269" y="186"/>
                </a:cxn>
                <a:cxn ang="0">
                  <a:pos x="1377" y="130"/>
                </a:cxn>
              </a:cxnLst>
              <a:rect l="0" t="0" r="r" b="b"/>
              <a:pathLst>
                <a:path w="2552" h="2085">
                  <a:moveTo>
                    <a:pt x="1377" y="130"/>
                  </a:moveTo>
                  <a:lnTo>
                    <a:pt x="1377" y="130"/>
                  </a:lnTo>
                  <a:lnTo>
                    <a:pt x="1339" y="109"/>
                  </a:lnTo>
                  <a:lnTo>
                    <a:pt x="1299" y="89"/>
                  </a:lnTo>
                  <a:lnTo>
                    <a:pt x="1260" y="73"/>
                  </a:lnTo>
                  <a:lnTo>
                    <a:pt x="1220" y="56"/>
                  </a:lnTo>
                  <a:lnTo>
                    <a:pt x="1179" y="43"/>
                  </a:lnTo>
                  <a:lnTo>
                    <a:pt x="1137" y="30"/>
                  </a:lnTo>
                  <a:lnTo>
                    <a:pt x="1094" y="20"/>
                  </a:lnTo>
                  <a:lnTo>
                    <a:pt x="1052" y="11"/>
                  </a:lnTo>
                  <a:lnTo>
                    <a:pt x="1009" y="7"/>
                  </a:lnTo>
                  <a:lnTo>
                    <a:pt x="966" y="2"/>
                  </a:lnTo>
                  <a:lnTo>
                    <a:pt x="923" y="0"/>
                  </a:lnTo>
                  <a:lnTo>
                    <a:pt x="880" y="0"/>
                  </a:lnTo>
                  <a:lnTo>
                    <a:pt x="837" y="2"/>
                  </a:lnTo>
                  <a:lnTo>
                    <a:pt x="794" y="5"/>
                  </a:lnTo>
                  <a:lnTo>
                    <a:pt x="751" y="10"/>
                  </a:lnTo>
                  <a:lnTo>
                    <a:pt x="708" y="18"/>
                  </a:lnTo>
                  <a:lnTo>
                    <a:pt x="667" y="28"/>
                  </a:lnTo>
                  <a:lnTo>
                    <a:pt x="624" y="40"/>
                  </a:lnTo>
                  <a:lnTo>
                    <a:pt x="584" y="54"/>
                  </a:lnTo>
                  <a:lnTo>
                    <a:pt x="543" y="69"/>
                  </a:lnTo>
                  <a:lnTo>
                    <a:pt x="504" y="87"/>
                  </a:lnTo>
                  <a:lnTo>
                    <a:pt x="466" y="107"/>
                  </a:lnTo>
                  <a:lnTo>
                    <a:pt x="428" y="130"/>
                  </a:lnTo>
                  <a:lnTo>
                    <a:pt x="391" y="155"/>
                  </a:lnTo>
                  <a:lnTo>
                    <a:pt x="357" y="182"/>
                  </a:lnTo>
                  <a:lnTo>
                    <a:pt x="322" y="210"/>
                  </a:lnTo>
                  <a:lnTo>
                    <a:pt x="289" y="241"/>
                  </a:lnTo>
                  <a:lnTo>
                    <a:pt x="258" y="272"/>
                  </a:lnTo>
                  <a:lnTo>
                    <a:pt x="228" y="309"/>
                  </a:lnTo>
                  <a:lnTo>
                    <a:pt x="200" y="345"/>
                  </a:lnTo>
                  <a:lnTo>
                    <a:pt x="173" y="385"/>
                  </a:lnTo>
                  <a:lnTo>
                    <a:pt x="149" y="426"/>
                  </a:lnTo>
                  <a:lnTo>
                    <a:pt x="149" y="426"/>
                  </a:lnTo>
                  <a:lnTo>
                    <a:pt x="124" y="472"/>
                  </a:lnTo>
                  <a:lnTo>
                    <a:pt x="102" y="520"/>
                  </a:lnTo>
                  <a:lnTo>
                    <a:pt x="83" y="568"/>
                  </a:lnTo>
                  <a:lnTo>
                    <a:pt x="64" y="617"/>
                  </a:lnTo>
                  <a:lnTo>
                    <a:pt x="48" y="667"/>
                  </a:lnTo>
                  <a:lnTo>
                    <a:pt x="35" y="718"/>
                  </a:lnTo>
                  <a:lnTo>
                    <a:pt x="23" y="769"/>
                  </a:lnTo>
                  <a:lnTo>
                    <a:pt x="15" y="822"/>
                  </a:lnTo>
                  <a:lnTo>
                    <a:pt x="7" y="875"/>
                  </a:lnTo>
                  <a:lnTo>
                    <a:pt x="2" y="928"/>
                  </a:lnTo>
                  <a:lnTo>
                    <a:pt x="0" y="982"/>
                  </a:lnTo>
                  <a:lnTo>
                    <a:pt x="0" y="1035"/>
                  </a:lnTo>
                  <a:lnTo>
                    <a:pt x="2" y="1090"/>
                  </a:lnTo>
                  <a:lnTo>
                    <a:pt x="5" y="1146"/>
                  </a:lnTo>
                  <a:lnTo>
                    <a:pt x="12" y="1200"/>
                  </a:lnTo>
                  <a:lnTo>
                    <a:pt x="22" y="1255"/>
                  </a:lnTo>
                  <a:lnTo>
                    <a:pt x="31" y="1311"/>
                  </a:lnTo>
                  <a:lnTo>
                    <a:pt x="46" y="1365"/>
                  </a:lnTo>
                  <a:lnTo>
                    <a:pt x="61" y="1420"/>
                  </a:lnTo>
                  <a:lnTo>
                    <a:pt x="79" y="1474"/>
                  </a:lnTo>
                  <a:lnTo>
                    <a:pt x="101" y="1529"/>
                  </a:lnTo>
                  <a:lnTo>
                    <a:pt x="124" y="1583"/>
                  </a:lnTo>
                  <a:lnTo>
                    <a:pt x="149" y="1636"/>
                  </a:lnTo>
                  <a:lnTo>
                    <a:pt x="177" y="1689"/>
                  </a:lnTo>
                  <a:lnTo>
                    <a:pt x="206" y="1742"/>
                  </a:lnTo>
                  <a:lnTo>
                    <a:pt x="239" y="1793"/>
                  </a:lnTo>
                  <a:lnTo>
                    <a:pt x="274" y="1844"/>
                  </a:lnTo>
                  <a:lnTo>
                    <a:pt x="312" y="1895"/>
                  </a:lnTo>
                  <a:lnTo>
                    <a:pt x="353" y="1943"/>
                  </a:lnTo>
                  <a:lnTo>
                    <a:pt x="396" y="1993"/>
                  </a:lnTo>
                  <a:lnTo>
                    <a:pt x="441" y="2039"/>
                  </a:lnTo>
                  <a:lnTo>
                    <a:pt x="489" y="2085"/>
                  </a:lnTo>
                  <a:lnTo>
                    <a:pt x="2552" y="2085"/>
                  </a:lnTo>
                  <a:lnTo>
                    <a:pt x="2552" y="2085"/>
                  </a:lnTo>
                  <a:lnTo>
                    <a:pt x="2526" y="2070"/>
                  </a:lnTo>
                  <a:lnTo>
                    <a:pt x="2450" y="2026"/>
                  </a:lnTo>
                  <a:lnTo>
                    <a:pt x="2336" y="1955"/>
                  </a:lnTo>
                  <a:lnTo>
                    <a:pt x="2266" y="1910"/>
                  </a:lnTo>
                  <a:lnTo>
                    <a:pt x="2192" y="1860"/>
                  </a:lnTo>
                  <a:lnTo>
                    <a:pt x="2111" y="1808"/>
                  </a:lnTo>
                  <a:lnTo>
                    <a:pt x="2025" y="1748"/>
                  </a:lnTo>
                  <a:lnTo>
                    <a:pt x="1938" y="1685"/>
                  </a:lnTo>
                  <a:lnTo>
                    <a:pt x="1849" y="1619"/>
                  </a:lnTo>
                  <a:lnTo>
                    <a:pt x="1758" y="1550"/>
                  </a:lnTo>
                  <a:lnTo>
                    <a:pt x="1667" y="1477"/>
                  </a:lnTo>
                  <a:lnTo>
                    <a:pt x="1578" y="1403"/>
                  </a:lnTo>
                  <a:lnTo>
                    <a:pt x="1492" y="1326"/>
                  </a:lnTo>
                  <a:lnTo>
                    <a:pt x="1451" y="1286"/>
                  </a:lnTo>
                  <a:lnTo>
                    <a:pt x="1410" y="1246"/>
                  </a:lnTo>
                  <a:lnTo>
                    <a:pt x="1370" y="1207"/>
                  </a:lnTo>
                  <a:lnTo>
                    <a:pt x="1332" y="1167"/>
                  </a:lnTo>
                  <a:lnTo>
                    <a:pt x="1296" y="1126"/>
                  </a:lnTo>
                  <a:lnTo>
                    <a:pt x="1261" y="1086"/>
                  </a:lnTo>
                  <a:lnTo>
                    <a:pt x="1227" y="1045"/>
                  </a:lnTo>
                  <a:lnTo>
                    <a:pt x="1195" y="1004"/>
                  </a:lnTo>
                  <a:lnTo>
                    <a:pt x="1167" y="962"/>
                  </a:lnTo>
                  <a:lnTo>
                    <a:pt x="1139" y="923"/>
                  </a:lnTo>
                  <a:lnTo>
                    <a:pt x="1114" y="881"/>
                  </a:lnTo>
                  <a:lnTo>
                    <a:pt x="1091" y="840"/>
                  </a:lnTo>
                  <a:lnTo>
                    <a:pt x="1071" y="801"/>
                  </a:lnTo>
                  <a:lnTo>
                    <a:pt x="1055" y="761"/>
                  </a:lnTo>
                  <a:lnTo>
                    <a:pt x="1042" y="720"/>
                  </a:lnTo>
                  <a:lnTo>
                    <a:pt x="1030" y="680"/>
                  </a:lnTo>
                  <a:lnTo>
                    <a:pt x="1022" y="642"/>
                  </a:lnTo>
                  <a:lnTo>
                    <a:pt x="1017" y="602"/>
                  </a:lnTo>
                  <a:lnTo>
                    <a:pt x="1015" y="565"/>
                  </a:lnTo>
                  <a:lnTo>
                    <a:pt x="1019" y="527"/>
                  </a:lnTo>
                  <a:lnTo>
                    <a:pt x="1023" y="489"/>
                  </a:lnTo>
                  <a:lnTo>
                    <a:pt x="1028" y="470"/>
                  </a:lnTo>
                  <a:lnTo>
                    <a:pt x="1033" y="452"/>
                  </a:lnTo>
                  <a:lnTo>
                    <a:pt x="1040" y="434"/>
                  </a:lnTo>
                  <a:lnTo>
                    <a:pt x="1048" y="416"/>
                  </a:lnTo>
                  <a:lnTo>
                    <a:pt x="1057" y="398"/>
                  </a:lnTo>
                  <a:lnTo>
                    <a:pt x="1066" y="381"/>
                  </a:lnTo>
                  <a:lnTo>
                    <a:pt x="1076" y="363"/>
                  </a:lnTo>
                  <a:lnTo>
                    <a:pt x="1088" y="347"/>
                  </a:lnTo>
                  <a:lnTo>
                    <a:pt x="1101" y="330"/>
                  </a:lnTo>
                  <a:lnTo>
                    <a:pt x="1116" y="312"/>
                  </a:lnTo>
                  <a:lnTo>
                    <a:pt x="1131" y="295"/>
                  </a:lnTo>
                  <a:lnTo>
                    <a:pt x="1147" y="281"/>
                  </a:lnTo>
                  <a:lnTo>
                    <a:pt x="1182" y="248"/>
                  </a:lnTo>
                  <a:lnTo>
                    <a:pt x="1223" y="216"/>
                  </a:lnTo>
                  <a:lnTo>
                    <a:pt x="1269" y="186"/>
                  </a:lnTo>
                  <a:lnTo>
                    <a:pt x="1321" y="158"/>
                  </a:lnTo>
                  <a:lnTo>
                    <a:pt x="1377" y="130"/>
                  </a:lnTo>
                  <a:lnTo>
                    <a:pt x="1377" y="130"/>
                  </a:lnTo>
                  <a:close/>
                </a:path>
              </a:pathLst>
            </a:custGeom>
            <a:solidFill>
              <a:schemeClr val="bg1">
                <a:lumMod val="95000"/>
                <a:alpha val="34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11"/>
            <p:cNvSpPr>
              <a:spLocks/>
            </p:cNvSpPr>
            <p:nvPr userDrawn="1"/>
          </p:nvSpPr>
          <p:spPr bwMode="auto">
            <a:xfrm>
              <a:off x="876758" y="3994150"/>
              <a:ext cx="1719262" cy="2863850"/>
            </a:xfrm>
            <a:custGeom>
              <a:avLst/>
              <a:gdLst/>
              <a:ahLst/>
              <a:cxnLst>
                <a:cxn ang="0">
                  <a:pos x="99" y="1804"/>
                </a:cxn>
                <a:cxn ang="0">
                  <a:pos x="57" y="1647"/>
                </a:cxn>
                <a:cxn ang="0">
                  <a:pos x="29" y="1492"/>
                </a:cxn>
                <a:cxn ang="0">
                  <a:pos x="10" y="1342"/>
                </a:cxn>
                <a:cxn ang="0">
                  <a:pos x="1" y="1195"/>
                </a:cxn>
                <a:cxn ang="0">
                  <a:pos x="1" y="1054"/>
                </a:cxn>
                <a:cxn ang="0">
                  <a:pos x="10" y="919"/>
                </a:cxn>
                <a:cxn ang="0">
                  <a:pos x="26" y="790"/>
                </a:cxn>
                <a:cxn ang="0">
                  <a:pos x="49" y="667"/>
                </a:cxn>
                <a:cxn ang="0">
                  <a:pos x="81" y="553"/>
                </a:cxn>
                <a:cxn ang="0">
                  <a:pos x="117" y="445"/>
                </a:cxn>
                <a:cxn ang="0">
                  <a:pos x="158" y="346"/>
                </a:cxn>
                <a:cxn ang="0">
                  <a:pos x="203" y="255"/>
                </a:cxn>
                <a:cxn ang="0">
                  <a:pos x="254" y="176"/>
                </a:cxn>
                <a:cxn ang="0">
                  <a:pos x="307" y="105"/>
                </a:cxn>
                <a:cxn ang="0">
                  <a:pos x="363" y="47"/>
                </a:cxn>
                <a:cxn ang="0">
                  <a:pos x="421" y="0"/>
                </a:cxn>
                <a:cxn ang="0">
                  <a:pos x="383" y="57"/>
                </a:cxn>
                <a:cxn ang="0">
                  <a:pos x="317" y="176"/>
                </a:cxn>
                <a:cxn ang="0">
                  <a:pos x="265" y="298"/>
                </a:cxn>
                <a:cxn ang="0">
                  <a:pos x="226" y="421"/>
                </a:cxn>
                <a:cxn ang="0">
                  <a:pos x="201" y="544"/>
                </a:cxn>
                <a:cxn ang="0">
                  <a:pos x="188" y="667"/>
                </a:cxn>
                <a:cxn ang="0">
                  <a:pos x="186" y="789"/>
                </a:cxn>
                <a:cxn ang="0">
                  <a:pos x="196" y="911"/>
                </a:cxn>
                <a:cxn ang="0">
                  <a:pos x="219" y="1030"/>
                </a:cxn>
                <a:cxn ang="0">
                  <a:pos x="252" y="1147"/>
                </a:cxn>
                <a:cxn ang="0">
                  <a:pos x="297" y="1261"/>
                </a:cxn>
                <a:cxn ang="0">
                  <a:pos x="351" y="1371"/>
                </a:cxn>
                <a:cxn ang="0">
                  <a:pos x="416" y="1477"/>
                </a:cxn>
                <a:cxn ang="0">
                  <a:pos x="492" y="1578"/>
                </a:cxn>
                <a:cxn ang="0">
                  <a:pos x="576" y="1674"/>
                </a:cxn>
                <a:cxn ang="0">
                  <a:pos x="668" y="1763"/>
                </a:cxn>
                <a:cxn ang="0">
                  <a:pos x="99" y="1804"/>
                </a:cxn>
              </a:cxnLst>
              <a:rect l="0" t="0" r="r" b="b"/>
              <a:pathLst>
                <a:path w="718" h="1804">
                  <a:moveTo>
                    <a:pt x="99" y="1804"/>
                  </a:moveTo>
                  <a:lnTo>
                    <a:pt x="99" y="1804"/>
                  </a:lnTo>
                  <a:lnTo>
                    <a:pt x="77" y="1725"/>
                  </a:lnTo>
                  <a:lnTo>
                    <a:pt x="57" y="1647"/>
                  </a:lnTo>
                  <a:lnTo>
                    <a:pt x="43" y="1570"/>
                  </a:lnTo>
                  <a:lnTo>
                    <a:pt x="29" y="1492"/>
                  </a:lnTo>
                  <a:lnTo>
                    <a:pt x="18" y="1416"/>
                  </a:lnTo>
                  <a:lnTo>
                    <a:pt x="10" y="1342"/>
                  </a:lnTo>
                  <a:lnTo>
                    <a:pt x="5" y="1267"/>
                  </a:lnTo>
                  <a:lnTo>
                    <a:pt x="1" y="1195"/>
                  </a:lnTo>
                  <a:lnTo>
                    <a:pt x="0" y="1124"/>
                  </a:lnTo>
                  <a:lnTo>
                    <a:pt x="1" y="1054"/>
                  </a:lnTo>
                  <a:lnTo>
                    <a:pt x="5" y="987"/>
                  </a:lnTo>
                  <a:lnTo>
                    <a:pt x="10" y="919"/>
                  </a:lnTo>
                  <a:lnTo>
                    <a:pt x="18" y="853"/>
                  </a:lnTo>
                  <a:lnTo>
                    <a:pt x="26" y="790"/>
                  </a:lnTo>
                  <a:lnTo>
                    <a:pt x="38" y="728"/>
                  </a:lnTo>
                  <a:lnTo>
                    <a:pt x="49" y="667"/>
                  </a:lnTo>
                  <a:lnTo>
                    <a:pt x="64" y="609"/>
                  </a:lnTo>
                  <a:lnTo>
                    <a:pt x="81" y="553"/>
                  </a:lnTo>
                  <a:lnTo>
                    <a:pt x="97" y="496"/>
                  </a:lnTo>
                  <a:lnTo>
                    <a:pt x="117" y="445"/>
                  </a:lnTo>
                  <a:lnTo>
                    <a:pt x="137" y="394"/>
                  </a:lnTo>
                  <a:lnTo>
                    <a:pt x="158" y="346"/>
                  </a:lnTo>
                  <a:lnTo>
                    <a:pt x="180" y="300"/>
                  </a:lnTo>
                  <a:lnTo>
                    <a:pt x="203" y="255"/>
                  </a:lnTo>
                  <a:lnTo>
                    <a:pt x="227" y="214"/>
                  </a:lnTo>
                  <a:lnTo>
                    <a:pt x="254" y="176"/>
                  </a:lnTo>
                  <a:lnTo>
                    <a:pt x="280" y="140"/>
                  </a:lnTo>
                  <a:lnTo>
                    <a:pt x="307" y="105"/>
                  </a:lnTo>
                  <a:lnTo>
                    <a:pt x="335" y="76"/>
                  </a:lnTo>
                  <a:lnTo>
                    <a:pt x="363" y="47"/>
                  </a:lnTo>
                  <a:lnTo>
                    <a:pt x="391" y="21"/>
                  </a:lnTo>
                  <a:lnTo>
                    <a:pt x="421" y="0"/>
                  </a:lnTo>
                  <a:lnTo>
                    <a:pt x="421" y="0"/>
                  </a:lnTo>
                  <a:lnTo>
                    <a:pt x="383" y="57"/>
                  </a:lnTo>
                  <a:lnTo>
                    <a:pt x="348" y="117"/>
                  </a:lnTo>
                  <a:lnTo>
                    <a:pt x="317" y="176"/>
                  </a:lnTo>
                  <a:lnTo>
                    <a:pt x="289" y="237"/>
                  </a:lnTo>
                  <a:lnTo>
                    <a:pt x="265" y="298"/>
                  </a:lnTo>
                  <a:lnTo>
                    <a:pt x="244" y="359"/>
                  </a:lnTo>
                  <a:lnTo>
                    <a:pt x="226" y="421"/>
                  </a:lnTo>
                  <a:lnTo>
                    <a:pt x="213" y="482"/>
                  </a:lnTo>
                  <a:lnTo>
                    <a:pt x="201" y="544"/>
                  </a:lnTo>
                  <a:lnTo>
                    <a:pt x="193" y="605"/>
                  </a:lnTo>
                  <a:lnTo>
                    <a:pt x="188" y="667"/>
                  </a:lnTo>
                  <a:lnTo>
                    <a:pt x="185" y="728"/>
                  </a:lnTo>
                  <a:lnTo>
                    <a:pt x="186" y="789"/>
                  </a:lnTo>
                  <a:lnTo>
                    <a:pt x="189" y="850"/>
                  </a:lnTo>
                  <a:lnTo>
                    <a:pt x="196" y="911"/>
                  </a:lnTo>
                  <a:lnTo>
                    <a:pt x="206" y="970"/>
                  </a:lnTo>
                  <a:lnTo>
                    <a:pt x="219" y="1030"/>
                  </a:lnTo>
                  <a:lnTo>
                    <a:pt x="234" y="1089"/>
                  </a:lnTo>
                  <a:lnTo>
                    <a:pt x="252" y="1147"/>
                  </a:lnTo>
                  <a:lnTo>
                    <a:pt x="274" y="1205"/>
                  </a:lnTo>
                  <a:lnTo>
                    <a:pt x="297" y="1261"/>
                  </a:lnTo>
                  <a:lnTo>
                    <a:pt x="323" y="1317"/>
                  </a:lnTo>
                  <a:lnTo>
                    <a:pt x="351" y="1371"/>
                  </a:lnTo>
                  <a:lnTo>
                    <a:pt x="383" y="1424"/>
                  </a:lnTo>
                  <a:lnTo>
                    <a:pt x="416" y="1477"/>
                  </a:lnTo>
                  <a:lnTo>
                    <a:pt x="452" y="1528"/>
                  </a:lnTo>
                  <a:lnTo>
                    <a:pt x="492" y="1578"/>
                  </a:lnTo>
                  <a:lnTo>
                    <a:pt x="531" y="1626"/>
                  </a:lnTo>
                  <a:lnTo>
                    <a:pt x="576" y="1674"/>
                  </a:lnTo>
                  <a:lnTo>
                    <a:pt x="620" y="1718"/>
                  </a:lnTo>
                  <a:lnTo>
                    <a:pt x="668" y="1763"/>
                  </a:lnTo>
                  <a:lnTo>
                    <a:pt x="718" y="1804"/>
                  </a:lnTo>
                  <a:lnTo>
                    <a:pt x="99" y="1804"/>
                  </a:lnTo>
                  <a:lnTo>
                    <a:pt x="99" y="1804"/>
                  </a:lnTo>
                  <a:close/>
                </a:path>
              </a:pathLst>
            </a:custGeom>
            <a:solidFill>
              <a:schemeClr val="accent2">
                <a:lumMod val="60000"/>
                <a:lumOff val="40000"/>
                <a:alpha val="37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7" name="Freeform 46"/>
          <p:cNvSpPr>
            <a:spLocks/>
          </p:cNvSpPr>
          <p:nvPr userDrawn="1"/>
        </p:nvSpPr>
        <p:spPr bwMode="auto">
          <a:xfrm>
            <a:off x="7543800" y="0"/>
            <a:ext cx="1600201" cy="2209800"/>
          </a:xfrm>
          <a:custGeom>
            <a:avLst/>
            <a:gdLst/>
            <a:ahLst/>
            <a:cxnLst>
              <a:cxn ang="0">
                <a:pos x="0" y="0"/>
              </a:cxn>
              <a:cxn ang="0">
                <a:pos x="1432" y="0"/>
              </a:cxn>
              <a:cxn ang="0">
                <a:pos x="1432" y="3492"/>
              </a:cxn>
              <a:cxn ang="0">
                <a:pos x="1419" y="3252"/>
              </a:cxn>
              <a:cxn ang="0">
                <a:pos x="1406" y="3024"/>
              </a:cxn>
              <a:cxn ang="0">
                <a:pos x="1393" y="2807"/>
              </a:cxn>
              <a:cxn ang="0">
                <a:pos x="1379" y="2601"/>
              </a:cxn>
              <a:cxn ang="0">
                <a:pos x="1364" y="2407"/>
              </a:cxn>
              <a:cxn ang="0">
                <a:pos x="1348" y="2222"/>
              </a:cxn>
              <a:cxn ang="0">
                <a:pos x="1330" y="2047"/>
              </a:cxn>
              <a:cxn ang="0">
                <a:pos x="1311" y="1881"/>
              </a:cxn>
              <a:cxn ang="0">
                <a:pos x="1291" y="1726"/>
              </a:cxn>
              <a:cxn ang="0">
                <a:pos x="1268" y="1580"/>
              </a:cxn>
              <a:cxn ang="0">
                <a:pos x="1245" y="1442"/>
              </a:cxn>
              <a:cxn ang="0">
                <a:pos x="1218" y="1313"/>
              </a:cxn>
              <a:cxn ang="0">
                <a:pos x="1190" y="1192"/>
              </a:cxn>
              <a:cxn ang="0">
                <a:pos x="1158" y="1078"/>
              </a:cxn>
              <a:cxn ang="0">
                <a:pos x="1125" y="973"/>
              </a:cxn>
              <a:cxn ang="0">
                <a:pos x="1089" y="873"/>
              </a:cxn>
              <a:cxn ang="0">
                <a:pos x="1049" y="781"/>
              </a:cxn>
              <a:cxn ang="0">
                <a:pos x="1007" y="696"/>
              </a:cxn>
              <a:cxn ang="0">
                <a:pos x="962" y="617"/>
              </a:cxn>
              <a:cxn ang="0">
                <a:pos x="913" y="544"/>
              </a:cxn>
              <a:cxn ang="0">
                <a:pos x="860" y="475"/>
              </a:cxn>
              <a:cxn ang="0">
                <a:pos x="804" y="413"/>
              </a:cxn>
              <a:cxn ang="0">
                <a:pos x="744" y="354"/>
              </a:cxn>
              <a:cxn ang="0">
                <a:pos x="680" y="301"/>
              </a:cxn>
              <a:cxn ang="0">
                <a:pos x="611" y="252"/>
              </a:cxn>
              <a:cxn ang="0">
                <a:pos x="539" y="206"/>
              </a:cxn>
              <a:cxn ang="0">
                <a:pos x="461" y="165"/>
              </a:cxn>
              <a:cxn ang="0">
                <a:pos x="379" y="128"/>
              </a:cxn>
              <a:cxn ang="0">
                <a:pos x="292" y="92"/>
              </a:cxn>
              <a:cxn ang="0">
                <a:pos x="200" y="59"/>
              </a:cxn>
              <a:cxn ang="0">
                <a:pos x="103" y="28"/>
              </a:cxn>
              <a:cxn ang="0">
                <a:pos x="0" y="0"/>
              </a:cxn>
            </a:cxnLst>
            <a:rect l="0" t="0" r="r" b="b"/>
            <a:pathLst>
              <a:path w="1432" h="3492">
                <a:moveTo>
                  <a:pt x="0" y="0"/>
                </a:moveTo>
                <a:lnTo>
                  <a:pt x="1432" y="0"/>
                </a:lnTo>
                <a:lnTo>
                  <a:pt x="1432" y="3492"/>
                </a:lnTo>
                <a:lnTo>
                  <a:pt x="1419" y="3252"/>
                </a:lnTo>
                <a:lnTo>
                  <a:pt x="1406" y="3024"/>
                </a:lnTo>
                <a:lnTo>
                  <a:pt x="1393" y="2807"/>
                </a:lnTo>
                <a:lnTo>
                  <a:pt x="1379" y="2601"/>
                </a:lnTo>
                <a:lnTo>
                  <a:pt x="1364" y="2407"/>
                </a:lnTo>
                <a:lnTo>
                  <a:pt x="1348" y="2222"/>
                </a:lnTo>
                <a:lnTo>
                  <a:pt x="1330" y="2047"/>
                </a:lnTo>
                <a:lnTo>
                  <a:pt x="1311" y="1881"/>
                </a:lnTo>
                <a:lnTo>
                  <a:pt x="1291" y="1726"/>
                </a:lnTo>
                <a:lnTo>
                  <a:pt x="1268" y="1580"/>
                </a:lnTo>
                <a:lnTo>
                  <a:pt x="1245" y="1442"/>
                </a:lnTo>
                <a:lnTo>
                  <a:pt x="1218" y="1313"/>
                </a:lnTo>
                <a:lnTo>
                  <a:pt x="1190" y="1192"/>
                </a:lnTo>
                <a:lnTo>
                  <a:pt x="1158" y="1078"/>
                </a:lnTo>
                <a:lnTo>
                  <a:pt x="1125" y="973"/>
                </a:lnTo>
                <a:lnTo>
                  <a:pt x="1089" y="873"/>
                </a:lnTo>
                <a:lnTo>
                  <a:pt x="1049" y="781"/>
                </a:lnTo>
                <a:lnTo>
                  <a:pt x="1007" y="696"/>
                </a:lnTo>
                <a:lnTo>
                  <a:pt x="962" y="617"/>
                </a:lnTo>
                <a:lnTo>
                  <a:pt x="913" y="544"/>
                </a:lnTo>
                <a:lnTo>
                  <a:pt x="860" y="475"/>
                </a:lnTo>
                <a:lnTo>
                  <a:pt x="804" y="413"/>
                </a:lnTo>
                <a:lnTo>
                  <a:pt x="744" y="354"/>
                </a:lnTo>
                <a:lnTo>
                  <a:pt x="680" y="301"/>
                </a:lnTo>
                <a:lnTo>
                  <a:pt x="611" y="252"/>
                </a:lnTo>
                <a:lnTo>
                  <a:pt x="539" y="206"/>
                </a:lnTo>
                <a:lnTo>
                  <a:pt x="461" y="165"/>
                </a:lnTo>
                <a:lnTo>
                  <a:pt x="379" y="128"/>
                </a:lnTo>
                <a:lnTo>
                  <a:pt x="292" y="92"/>
                </a:lnTo>
                <a:lnTo>
                  <a:pt x="200" y="59"/>
                </a:lnTo>
                <a:lnTo>
                  <a:pt x="103" y="28"/>
                </a:lnTo>
                <a:lnTo>
                  <a:pt x="0" y="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7"/>
          <p:cNvSpPr>
            <a:spLocks/>
          </p:cNvSpPr>
          <p:nvPr userDrawn="1"/>
        </p:nvSpPr>
        <p:spPr bwMode="auto">
          <a:xfrm>
            <a:off x="3733800" y="5715000"/>
            <a:ext cx="5029200" cy="762000"/>
          </a:xfrm>
          <a:custGeom>
            <a:avLst/>
            <a:gdLst/>
            <a:ahLst/>
            <a:cxnLst>
              <a:cxn ang="0">
                <a:pos x="17264" y="180"/>
              </a:cxn>
              <a:cxn ang="0">
                <a:pos x="16706" y="689"/>
              </a:cxn>
              <a:cxn ang="0">
                <a:pos x="15959" y="1141"/>
              </a:cxn>
              <a:cxn ang="0">
                <a:pos x="15050" y="1535"/>
              </a:cxn>
              <a:cxn ang="0">
                <a:pos x="14003" y="1871"/>
              </a:cxn>
              <a:cxn ang="0">
                <a:pos x="12844" y="2151"/>
              </a:cxn>
              <a:cxn ang="0">
                <a:pos x="11599" y="2374"/>
              </a:cxn>
              <a:cxn ang="0">
                <a:pos x="10294" y="2540"/>
              </a:cxn>
              <a:cxn ang="0">
                <a:pos x="8951" y="2649"/>
              </a:cxn>
              <a:cxn ang="0">
                <a:pos x="7599" y="2704"/>
              </a:cxn>
              <a:cxn ang="0">
                <a:pos x="6264" y="2702"/>
              </a:cxn>
              <a:cxn ang="0">
                <a:pos x="4968" y="2645"/>
              </a:cxn>
              <a:cxn ang="0">
                <a:pos x="3740" y="2534"/>
              </a:cxn>
              <a:cxn ang="0">
                <a:pos x="2603" y="2367"/>
              </a:cxn>
              <a:cxn ang="0">
                <a:pos x="1584" y="2147"/>
              </a:cxn>
              <a:cxn ang="0">
                <a:pos x="708" y="1871"/>
              </a:cxn>
              <a:cxn ang="0">
                <a:pos x="0" y="1543"/>
              </a:cxn>
              <a:cxn ang="0">
                <a:pos x="341" y="1635"/>
              </a:cxn>
              <a:cxn ang="0">
                <a:pos x="1155" y="1920"/>
              </a:cxn>
              <a:cxn ang="0">
                <a:pos x="2121" y="2151"/>
              </a:cxn>
              <a:cxn ang="0">
                <a:pos x="3215" y="2331"/>
              </a:cxn>
              <a:cxn ang="0">
                <a:pos x="4413" y="2457"/>
              </a:cxn>
              <a:cxn ang="0">
                <a:pos x="5686" y="2531"/>
              </a:cxn>
              <a:cxn ang="0">
                <a:pos x="7011" y="2550"/>
              </a:cxn>
              <a:cxn ang="0">
                <a:pos x="8361" y="2515"/>
              </a:cxn>
              <a:cxn ang="0">
                <a:pos x="9712" y="2426"/>
              </a:cxn>
              <a:cxn ang="0">
                <a:pos x="11037" y="2283"/>
              </a:cxn>
              <a:cxn ang="0">
                <a:pos x="12311" y="2084"/>
              </a:cxn>
              <a:cxn ang="0">
                <a:pos x="13509" y="1831"/>
              </a:cxn>
              <a:cxn ang="0">
                <a:pos x="14604" y="1522"/>
              </a:cxn>
              <a:cxn ang="0">
                <a:pos x="15571" y="1158"/>
              </a:cxn>
              <a:cxn ang="0">
                <a:pos x="16386" y="737"/>
              </a:cxn>
              <a:cxn ang="0">
                <a:pos x="17021" y="260"/>
              </a:cxn>
            </a:cxnLst>
            <a:rect l="0" t="0" r="r" b="b"/>
            <a:pathLst>
              <a:path w="17264" h="2710">
                <a:moveTo>
                  <a:pt x="17264" y="0"/>
                </a:moveTo>
                <a:lnTo>
                  <a:pt x="17264" y="180"/>
                </a:lnTo>
                <a:lnTo>
                  <a:pt x="17010" y="442"/>
                </a:lnTo>
                <a:lnTo>
                  <a:pt x="16706" y="689"/>
                </a:lnTo>
                <a:lnTo>
                  <a:pt x="16354" y="923"/>
                </a:lnTo>
                <a:lnTo>
                  <a:pt x="15959" y="1141"/>
                </a:lnTo>
                <a:lnTo>
                  <a:pt x="15524" y="1345"/>
                </a:lnTo>
                <a:lnTo>
                  <a:pt x="15050" y="1535"/>
                </a:lnTo>
                <a:lnTo>
                  <a:pt x="14543" y="1710"/>
                </a:lnTo>
                <a:lnTo>
                  <a:pt x="14003" y="1871"/>
                </a:lnTo>
                <a:lnTo>
                  <a:pt x="13437" y="2018"/>
                </a:lnTo>
                <a:lnTo>
                  <a:pt x="12844" y="2151"/>
                </a:lnTo>
                <a:lnTo>
                  <a:pt x="12232" y="2269"/>
                </a:lnTo>
                <a:lnTo>
                  <a:pt x="11599" y="2374"/>
                </a:lnTo>
                <a:lnTo>
                  <a:pt x="10952" y="2464"/>
                </a:lnTo>
                <a:lnTo>
                  <a:pt x="10294" y="2540"/>
                </a:lnTo>
                <a:lnTo>
                  <a:pt x="9625" y="2602"/>
                </a:lnTo>
                <a:lnTo>
                  <a:pt x="8951" y="2649"/>
                </a:lnTo>
                <a:lnTo>
                  <a:pt x="8275" y="2684"/>
                </a:lnTo>
                <a:lnTo>
                  <a:pt x="7599" y="2704"/>
                </a:lnTo>
                <a:lnTo>
                  <a:pt x="6928" y="2710"/>
                </a:lnTo>
                <a:lnTo>
                  <a:pt x="6264" y="2702"/>
                </a:lnTo>
                <a:lnTo>
                  <a:pt x="5609" y="2681"/>
                </a:lnTo>
                <a:lnTo>
                  <a:pt x="4968" y="2645"/>
                </a:lnTo>
                <a:lnTo>
                  <a:pt x="4344" y="2597"/>
                </a:lnTo>
                <a:lnTo>
                  <a:pt x="3740" y="2534"/>
                </a:lnTo>
                <a:lnTo>
                  <a:pt x="3158" y="2457"/>
                </a:lnTo>
                <a:lnTo>
                  <a:pt x="2603" y="2367"/>
                </a:lnTo>
                <a:lnTo>
                  <a:pt x="2077" y="2264"/>
                </a:lnTo>
                <a:lnTo>
                  <a:pt x="1584" y="2147"/>
                </a:lnTo>
                <a:lnTo>
                  <a:pt x="1126" y="2016"/>
                </a:lnTo>
                <a:lnTo>
                  <a:pt x="708" y="1871"/>
                </a:lnTo>
                <a:lnTo>
                  <a:pt x="331" y="1714"/>
                </a:lnTo>
                <a:lnTo>
                  <a:pt x="0" y="1543"/>
                </a:lnTo>
                <a:lnTo>
                  <a:pt x="0" y="1474"/>
                </a:lnTo>
                <a:lnTo>
                  <a:pt x="341" y="1635"/>
                </a:lnTo>
                <a:lnTo>
                  <a:pt x="727" y="1784"/>
                </a:lnTo>
                <a:lnTo>
                  <a:pt x="1155" y="1920"/>
                </a:lnTo>
                <a:lnTo>
                  <a:pt x="1621" y="2042"/>
                </a:lnTo>
                <a:lnTo>
                  <a:pt x="2121" y="2151"/>
                </a:lnTo>
                <a:lnTo>
                  <a:pt x="2654" y="2249"/>
                </a:lnTo>
                <a:lnTo>
                  <a:pt x="3215" y="2331"/>
                </a:lnTo>
                <a:lnTo>
                  <a:pt x="3803" y="2401"/>
                </a:lnTo>
                <a:lnTo>
                  <a:pt x="4413" y="2457"/>
                </a:lnTo>
                <a:lnTo>
                  <a:pt x="5041" y="2500"/>
                </a:lnTo>
                <a:lnTo>
                  <a:pt x="5686" y="2531"/>
                </a:lnTo>
                <a:lnTo>
                  <a:pt x="6343" y="2547"/>
                </a:lnTo>
                <a:lnTo>
                  <a:pt x="7011" y="2550"/>
                </a:lnTo>
                <a:lnTo>
                  <a:pt x="7685" y="2539"/>
                </a:lnTo>
                <a:lnTo>
                  <a:pt x="8361" y="2515"/>
                </a:lnTo>
                <a:lnTo>
                  <a:pt x="9039" y="2478"/>
                </a:lnTo>
                <a:lnTo>
                  <a:pt x="9712" y="2426"/>
                </a:lnTo>
                <a:lnTo>
                  <a:pt x="10379" y="2361"/>
                </a:lnTo>
                <a:lnTo>
                  <a:pt x="11037" y="2283"/>
                </a:lnTo>
                <a:lnTo>
                  <a:pt x="11682" y="2190"/>
                </a:lnTo>
                <a:lnTo>
                  <a:pt x="12311" y="2084"/>
                </a:lnTo>
                <a:lnTo>
                  <a:pt x="12921" y="1964"/>
                </a:lnTo>
                <a:lnTo>
                  <a:pt x="13509" y="1831"/>
                </a:lnTo>
                <a:lnTo>
                  <a:pt x="14070" y="1683"/>
                </a:lnTo>
                <a:lnTo>
                  <a:pt x="14604" y="1522"/>
                </a:lnTo>
                <a:lnTo>
                  <a:pt x="15105" y="1347"/>
                </a:lnTo>
                <a:lnTo>
                  <a:pt x="15571" y="1158"/>
                </a:lnTo>
                <a:lnTo>
                  <a:pt x="15999" y="954"/>
                </a:lnTo>
                <a:lnTo>
                  <a:pt x="16386" y="737"/>
                </a:lnTo>
                <a:lnTo>
                  <a:pt x="16728" y="506"/>
                </a:lnTo>
                <a:lnTo>
                  <a:pt x="17021" y="260"/>
                </a:lnTo>
                <a:lnTo>
                  <a:pt x="17264" y="0"/>
                </a:lnTo>
                <a:close/>
              </a:path>
            </a:pathLst>
          </a:custGeom>
          <a:gradFill flip="none" rotWithShape="1">
            <a:gsLst>
              <a:gs pos="0">
                <a:schemeClr val="bg1">
                  <a:alpha val="0"/>
                </a:schemeClr>
              </a:gs>
              <a:gs pos="50000">
                <a:schemeClr val="accent2"/>
              </a:gs>
              <a:gs pos="100000">
                <a:schemeClr val="bg1">
                  <a:alpha val="0"/>
                </a:schemeClr>
              </a:gs>
            </a:gsLst>
            <a:lin ang="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userDrawn="1">
            <p:ph type="ctrTitle"/>
          </p:nvPr>
        </p:nvSpPr>
        <p:spPr>
          <a:xfrm>
            <a:off x="990600" y="1116449"/>
            <a:ext cx="6858000" cy="707886"/>
          </a:xfrm>
        </p:spPr>
        <p:txBody>
          <a:bodyPr wrap="square">
            <a:spAutoFit/>
          </a:bodyPr>
          <a:lstStyle>
            <a:lvl1pPr algn="r">
              <a:defRPr sz="4000">
                <a:solidFill>
                  <a:schemeClr val="accent2">
                    <a:lumMod val="75000"/>
                  </a:schemeClr>
                </a:solidFill>
              </a:defRPr>
            </a:lvl1pPr>
          </a:lstStyle>
          <a:p>
            <a:r>
              <a:rPr lang="fr-FR"/>
              <a:t>Modifiez le style du titre</a:t>
            </a:r>
            <a:endParaRPr lang="en-US" dirty="0"/>
          </a:p>
        </p:txBody>
      </p:sp>
      <p:sp>
        <p:nvSpPr>
          <p:cNvPr id="3" name="Subtitle 2"/>
          <p:cNvSpPr>
            <a:spLocks noGrp="1"/>
          </p:cNvSpPr>
          <p:nvPr userDrawn="1">
            <p:ph type="subTitle" idx="1"/>
          </p:nvPr>
        </p:nvSpPr>
        <p:spPr>
          <a:xfrm>
            <a:off x="990600" y="1900535"/>
            <a:ext cx="6858000" cy="461665"/>
          </a:xfrm>
        </p:spPr>
        <p:txBody>
          <a:bodyPr wrap="square">
            <a:spAutoFit/>
          </a:bodyPr>
          <a:lstStyle>
            <a:lvl1pPr marL="0" indent="0" algn="r">
              <a:buNone/>
              <a:defRPr sz="2400">
                <a:solidFill>
                  <a:schemeClr val="accent1">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Modifier le style des sous-titres du masque</a:t>
            </a:r>
            <a:endParaRPr lang="en-US" dirty="0"/>
          </a:p>
        </p:txBody>
      </p:sp>
      <p:sp>
        <p:nvSpPr>
          <p:cNvPr id="4" name="Date Placeholder 3"/>
          <p:cNvSpPr>
            <a:spLocks noGrp="1"/>
          </p:cNvSpPr>
          <p:nvPr userDrawn="1">
            <p:ph type="dt" sz="half" idx="10"/>
          </p:nvPr>
        </p:nvSpPr>
        <p:spPr/>
        <p:txBody>
          <a:bodyPr/>
          <a:lstStyle/>
          <a:p>
            <a:fld id="{FF6F1548-A370-498C-A14B-E715C2319CD9}" type="datetimeFigureOut">
              <a:rPr lang="en-US" smtClean="0"/>
              <a:pPr/>
              <a:t>9/25/2018</a:t>
            </a:fld>
            <a:endParaRPr lang="en-US"/>
          </a:p>
        </p:txBody>
      </p:sp>
      <p:sp>
        <p:nvSpPr>
          <p:cNvPr id="5" name="Footer Placeholder 4"/>
          <p:cNvSpPr>
            <a:spLocks noGrp="1"/>
          </p:cNvSpPr>
          <p:nvPr userDrawn="1">
            <p:ph type="ftr" sz="quarter" idx="11"/>
          </p:nvPr>
        </p:nvSpPr>
        <p:spPr/>
        <p:txBody>
          <a:bodyPr/>
          <a:lstStyle/>
          <a:p>
            <a:endParaRPr lang="en-US" dirty="0"/>
          </a:p>
        </p:txBody>
      </p:sp>
      <p:sp>
        <p:nvSpPr>
          <p:cNvPr id="6" name="Slide Number Placeholder 5"/>
          <p:cNvSpPr>
            <a:spLocks noGrp="1"/>
          </p:cNvSpPr>
          <p:nvPr userDrawn="1">
            <p:ph type="sldNum" sz="quarter" idx="12"/>
          </p:nvPr>
        </p:nvSpPr>
        <p:spPr/>
        <p:txBody>
          <a:bodyPr/>
          <a:lstStyle/>
          <a:p>
            <a:fld id="{C238F03A-58E1-4ECA-9024-348A9A81A53D}"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a:p>
        </p:txBody>
      </p:sp>
      <p:sp>
        <p:nvSpPr>
          <p:cNvPr id="3" name="Vertical Text Placeholder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p:cNvSpPr>
            <a:spLocks noGrp="1"/>
          </p:cNvSpPr>
          <p:nvPr>
            <p:ph type="dt" sz="half" idx="10"/>
          </p:nvPr>
        </p:nvSpPr>
        <p:spPr/>
        <p:txBody>
          <a:bodyPr/>
          <a:lstStyle/>
          <a:p>
            <a:fld id="{FF6F1548-A370-498C-A14B-E715C2319CD9}" type="datetimeFigureOut">
              <a:rPr lang="en-US" smtClean="0"/>
              <a:pPr/>
              <a:t>9/25/2018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38F03A-58E1-4ECA-9024-348A9A81A53D}"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FR"/>
              <a:t>Modifiez le style du titre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p:cNvSpPr>
            <a:spLocks noGrp="1"/>
          </p:cNvSpPr>
          <p:nvPr>
            <p:ph type="dt" sz="half" idx="10"/>
          </p:nvPr>
        </p:nvSpPr>
        <p:spPr/>
        <p:txBody>
          <a:bodyPr/>
          <a:lstStyle/>
          <a:p>
            <a:fld id="{FF6F1548-A370-498C-A14B-E715C2319CD9}" type="datetimeFigureOut">
              <a:rPr lang="en-US" smtClean="0"/>
              <a:pPr/>
              <a:t>9/25/2018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38F03A-58E1-4ECA-9024-348A9A81A53D}"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a:p>
        </p:txBody>
      </p:sp>
      <p:sp>
        <p:nvSpPr>
          <p:cNvPr id="3" name="Content Placeholder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p:cNvSpPr>
            <a:spLocks noGrp="1"/>
          </p:cNvSpPr>
          <p:nvPr>
            <p:ph type="dt" sz="half" idx="10"/>
          </p:nvPr>
        </p:nvSpPr>
        <p:spPr/>
        <p:txBody>
          <a:bodyPr/>
          <a:lstStyle/>
          <a:p>
            <a:fld id="{FF6F1548-A370-498C-A14B-E715C2319CD9}" type="datetimeFigureOut">
              <a:rPr lang="en-US" smtClean="0"/>
              <a:pPr/>
              <a:t>9/25/2018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38F03A-58E1-4ECA-9024-348A9A81A53D}"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FR"/>
              <a:t>Modifiez le style du titre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FF6F1548-A370-498C-A14B-E715C2319CD9}" type="datetimeFigureOut">
              <a:rPr lang="en-US" smtClean="0"/>
              <a:pPr/>
              <a:t>9/25/2018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38F03A-58E1-4ECA-9024-348A9A81A53D}"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Date Placeholder 4"/>
          <p:cNvSpPr>
            <a:spLocks noGrp="1"/>
          </p:cNvSpPr>
          <p:nvPr>
            <p:ph type="dt" sz="half" idx="10"/>
          </p:nvPr>
        </p:nvSpPr>
        <p:spPr/>
        <p:txBody>
          <a:bodyPr/>
          <a:lstStyle/>
          <a:p>
            <a:fld id="{FF6F1548-A370-498C-A14B-E715C2319CD9}" type="datetimeFigureOut">
              <a:rPr lang="en-US" smtClean="0"/>
              <a:pPr/>
              <a:t>9/25/2018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38F03A-58E1-4ECA-9024-348A9A81A53D}"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Date Placeholder 6"/>
          <p:cNvSpPr>
            <a:spLocks noGrp="1"/>
          </p:cNvSpPr>
          <p:nvPr>
            <p:ph type="dt" sz="half" idx="10"/>
          </p:nvPr>
        </p:nvSpPr>
        <p:spPr/>
        <p:txBody>
          <a:bodyPr/>
          <a:lstStyle/>
          <a:p>
            <a:fld id="{FF6F1548-A370-498C-A14B-E715C2319CD9}" type="datetimeFigureOut">
              <a:rPr lang="en-US" smtClean="0"/>
              <a:pPr/>
              <a:t>9/25/2018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238F03A-58E1-4ECA-9024-348A9A81A53D}"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a:p>
        </p:txBody>
      </p:sp>
      <p:sp>
        <p:nvSpPr>
          <p:cNvPr id="3" name="Date Placeholder 2"/>
          <p:cNvSpPr>
            <a:spLocks noGrp="1"/>
          </p:cNvSpPr>
          <p:nvPr>
            <p:ph type="dt" sz="half" idx="10"/>
          </p:nvPr>
        </p:nvSpPr>
        <p:spPr/>
        <p:txBody>
          <a:bodyPr/>
          <a:lstStyle/>
          <a:p>
            <a:fld id="{FF6F1548-A370-498C-A14B-E715C2319CD9}" type="datetimeFigureOut">
              <a:rPr lang="en-US" smtClean="0"/>
              <a:pPr/>
              <a:t>9/25/2018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238F03A-58E1-4ECA-9024-348A9A81A53D}"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6F1548-A370-498C-A14B-E715C2319CD9}" type="datetimeFigureOut">
              <a:rPr lang="en-US" smtClean="0"/>
              <a:pPr/>
              <a:t>9/25/2018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238F03A-58E1-4ECA-9024-348A9A81A53D}"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FR"/>
              <a:t>Modifiez le style du titre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FF6F1548-A370-498C-A14B-E715C2319CD9}" type="datetimeFigureOut">
              <a:rPr lang="en-US" smtClean="0"/>
              <a:pPr/>
              <a:t>9/25/2018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38F03A-58E1-4ECA-9024-348A9A81A53D}"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FR"/>
              <a:t>Modifiez le style du titre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FF6F1548-A370-498C-A14B-E715C2319CD9}" type="datetimeFigureOut">
              <a:rPr lang="en-US" smtClean="0"/>
              <a:pPr/>
              <a:t>9/25/2018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38F03A-58E1-4ECA-9024-348A9A81A53D}"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6F1548-A370-498C-A14B-E715C2319CD9}" type="datetimeFigureOut">
              <a:rPr lang="en-US" smtClean="0"/>
              <a:pPr/>
              <a:t>9/25/2018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grpSp>
        <p:nvGrpSpPr>
          <p:cNvPr id="33" name="Group 32"/>
          <p:cNvGrpSpPr/>
          <p:nvPr/>
        </p:nvGrpSpPr>
        <p:grpSpPr>
          <a:xfrm>
            <a:off x="0" y="0"/>
            <a:ext cx="9144001" cy="6858000"/>
            <a:chOff x="0" y="0"/>
            <a:chExt cx="9144001" cy="6858000"/>
          </a:xfrm>
        </p:grpSpPr>
        <p:sp>
          <p:nvSpPr>
            <p:cNvPr id="8" name="Rectangle 7"/>
            <p:cNvSpPr/>
            <p:nvPr userDrawn="1"/>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a:spLocks/>
            </p:cNvSpPr>
            <p:nvPr userDrawn="1"/>
          </p:nvSpPr>
          <p:spPr bwMode="auto">
            <a:xfrm>
              <a:off x="7543800" y="0"/>
              <a:ext cx="1600201" cy="2209800"/>
            </a:xfrm>
            <a:custGeom>
              <a:avLst/>
              <a:gdLst/>
              <a:ahLst/>
              <a:cxnLst>
                <a:cxn ang="0">
                  <a:pos x="0" y="0"/>
                </a:cxn>
                <a:cxn ang="0">
                  <a:pos x="1432" y="0"/>
                </a:cxn>
                <a:cxn ang="0">
                  <a:pos x="1432" y="3492"/>
                </a:cxn>
                <a:cxn ang="0">
                  <a:pos x="1419" y="3252"/>
                </a:cxn>
                <a:cxn ang="0">
                  <a:pos x="1406" y="3024"/>
                </a:cxn>
                <a:cxn ang="0">
                  <a:pos x="1393" y="2807"/>
                </a:cxn>
                <a:cxn ang="0">
                  <a:pos x="1379" y="2601"/>
                </a:cxn>
                <a:cxn ang="0">
                  <a:pos x="1364" y="2407"/>
                </a:cxn>
                <a:cxn ang="0">
                  <a:pos x="1348" y="2222"/>
                </a:cxn>
                <a:cxn ang="0">
                  <a:pos x="1330" y="2047"/>
                </a:cxn>
                <a:cxn ang="0">
                  <a:pos x="1311" y="1881"/>
                </a:cxn>
                <a:cxn ang="0">
                  <a:pos x="1291" y="1726"/>
                </a:cxn>
                <a:cxn ang="0">
                  <a:pos x="1268" y="1580"/>
                </a:cxn>
                <a:cxn ang="0">
                  <a:pos x="1245" y="1442"/>
                </a:cxn>
                <a:cxn ang="0">
                  <a:pos x="1218" y="1313"/>
                </a:cxn>
                <a:cxn ang="0">
                  <a:pos x="1190" y="1192"/>
                </a:cxn>
                <a:cxn ang="0">
                  <a:pos x="1158" y="1078"/>
                </a:cxn>
                <a:cxn ang="0">
                  <a:pos x="1125" y="973"/>
                </a:cxn>
                <a:cxn ang="0">
                  <a:pos x="1089" y="873"/>
                </a:cxn>
                <a:cxn ang="0">
                  <a:pos x="1049" y="781"/>
                </a:cxn>
                <a:cxn ang="0">
                  <a:pos x="1007" y="696"/>
                </a:cxn>
                <a:cxn ang="0">
                  <a:pos x="962" y="617"/>
                </a:cxn>
                <a:cxn ang="0">
                  <a:pos x="913" y="544"/>
                </a:cxn>
                <a:cxn ang="0">
                  <a:pos x="860" y="475"/>
                </a:cxn>
                <a:cxn ang="0">
                  <a:pos x="804" y="413"/>
                </a:cxn>
                <a:cxn ang="0">
                  <a:pos x="744" y="354"/>
                </a:cxn>
                <a:cxn ang="0">
                  <a:pos x="680" y="301"/>
                </a:cxn>
                <a:cxn ang="0">
                  <a:pos x="611" y="252"/>
                </a:cxn>
                <a:cxn ang="0">
                  <a:pos x="539" y="206"/>
                </a:cxn>
                <a:cxn ang="0">
                  <a:pos x="461" y="165"/>
                </a:cxn>
                <a:cxn ang="0">
                  <a:pos x="379" y="128"/>
                </a:cxn>
                <a:cxn ang="0">
                  <a:pos x="292" y="92"/>
                </a:cxn>
                <a:cxn ang="0">
                  <a:pos x="200" y="59"/>
                </a:cxn>
                <a:cxn ang="0">
                  <a:pos x="103" y="28"/>
                </a:cxn>
                <a:cxn ang="0">
                  <a:pos x="0" y="0"/>
                </a:cxn>
              </a:cxnLst>
              <a:rect l="0" t="0" r="r" b="b"/>
              <a:pathLst>
                <a:path w="1432" h="3492">
                  <a:moveTo>
                    <a:pt x="0" y="0"/>
                  </a:moveTo>
                  <a:lnTo>
                    <a:pt x="1432" y="0"/>
                  </a:lnTo>
                  <a:lnTo>
                    <a:pt x="1432" y="3492"/>
                  </a:lnTo>
                  <a:lnTo>
                    <a:pt x="1419" y="3252"/>
                  </a:lnTo>
                  <a:lnTo>
                    <a:pt x="1406" y="3024"/>
                  </a:lnTo>
                  <a:lnTo>
                    <a:pt x="1393" y="2807"/>
                  </a:lnTo>
                  <a:lnTo>
                    <a:pt x="1379" y="2601"/>
                  </a:lnTo>
                  <a:lnTo>
                    <a:pt x="1364" y="2407"/>
                  </a:lnTo>
                  <a:lnTo>
                    <a:pt x="1348" y="2222"/>
                  </a:lnTo>
                  <a:lnTo>
                    <a:pt x="1330" y="2047"/>
                  </a:lnTo>
                  <a:lnTo>
                    <a:pt x="1311" y="1881"/>
                  </a:lnTo>
                  <a:lnTo>
                    <a:pt x="1291" y="1726"/>
                  </a:lnTo>
                  <a:lnTo>
                    <a:pt x="1268" y="1580"/>
                  </a:lnTo>
                  <a:lnTo>
                    <a:pt x="1245" y="1442"/>
                  </a:lnTo>
                  <a:lnTo>
                    <a:pt x="1218" y="1313"/>
                  </a:lnTo>
                  <a:lnTo>
                    <a:pt x="1190" y="1192"/>
                  </a:lnTo>
                  <a:lnTo>
                    <a:pt x="1158" y="1078"/>
                  </a:lnTo>
                  <a:lnTo>
                    <a:pt x="1125" y="973"/>
                  </a:lnTo>
                  <a:lnTo>
                    <a:pt x="1089" y="873"/>
                  </a:lnTo>
                  <a:lnTo>
                    <a:pt x="1049" y="781"/>
                  </a:lnTo>
                  <a:lnTo>
                    <a:pt x="1007" y="696"/>
                  </a:lnTo>
                  <a:lnTo>
                    <a:pt x="962" y="617"/>
                  </a:lnTo>
                  <a:lnTo>
                    <a:pt x="913" y="544"/>
                  </a:lnTo>
                  <a:lnTo>
                    <a:pt x="860" y="475"/>
                  </a:lnTo>
                  <a:lnTo>
                    <a:pt x="804" y="413"/>
                  </a:lnTo>
                  <a:lnTo>
                    <a:pt x="744" y="354"/>
                  </a:lnTo>
                  <a:lnTo>
                    <a:pt x="680" y="301"/>
                  </a:lnTo>
                  <a:lnTo>
                    <a:pt x="611" y="252"/>
                  </a:lnTo>
                  <a:lnTo>
                    <a:pt x="539" y="206"/>
                  </a:lnTo>
                  <a:lnTo>
                    <a:pt x="461" y="165"/>
                  </a:lnTo>
                  <a:lnTo>
                    <a:pt x="379" y="128"/>
                  </a:lnTo>
                  <a:lnTo>
                    <a:pt x="292" y="92"/>
                  </a:lnTo>
                  <a:lnTo>
                    <a:pt x="200" y="59"/>
                  </a:lnTo>
                  <a:lnTo>
                    <a:pt x="103" y="28"/>
                  </a:lnTo>
                  <a:lnTo>
                    <a:pt x="0" y="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userDrawn="1"/>
          </p:nvSpPr>
          <p:spPr bwMode="auto">
            <a:xfrm>
              <a:off x="3733800" y="5715000"/>
              <a:ext cx="5029200" cy="762000"/>
            </a:xfrm>
            <a:custGeom>
              <a:avLst/>
              <a:gdLst/>
              <a:ahLst/>
              <a:cxnLst>
                <a:cxn ang="0">
                  <a:pos x="17264" y="180"/>
                </a:cxn>
                <a:cxn ang="0">
                  <a:pos x="16706" y="689"/>
                </a:cxn>
                <a:cxn ang="0">
                  <a:pos x="15959" y="1141"/>
                </a:cxn>
                <a:cxn ang="0">
                  <a:pos x="15050" y="1535"/>
                </a:cxn>
                <a:cxn ang="0">
                  <a:pos x="14003" y="1871"/>
                </a:cxn>
                <a:cxn ang="0">
                  <a:pos x="12844" y="2151"/>
                </a:cxn>
                <a:cxn ang="0">
                  <a:pos x="11599" y="2374"/>
                </a:cxn>
                <a:cxn ang="0">
                  <a:pos x="10294" y="2540"/>
                </a:cxn>
                <a:cxn ang="0">
                  <a:pos x="8951" y="2649"/>
                </a:cxn>
                <a:cxn ang="0">
                  <a:pos x="7599" y="2704"/>
                </a:cxn>
                <a:cxn ang="0">
                  <a:pos x="6264" y="2702"/>
                </a:cxn>
                <a:cxn ang="0">
                  <a:pos x="4968" y="2645"/>
                </a:cxn>
                <a:cxn ang="0">
                  <a:pos x="3740" y="2534"/>
                </a:cxn>
                <a:cxn ang="0">
                  <a:pos x="2603" y="2367"/>
                </a:cxn>
                <a:cxn ang="0">
                  <a:pos x="1584" y="2147"/>
                </a:cxn>
                <a:cxn ang="0">
                  <a:pos x="708" y="1871"/>
                </a:cxn>
                <a:cxn ang="0">
                  <a:pos x="0" y="1543"/>
                </a:cxn>
                <a:cxn ang="0">
                  <a:pos x="341" y="1635"/>
                </a:cxn>
                <a:cxn ang="0">
                  <a:pos x="1155" y="1920"/>
                </a:cxn>
                <a:cxn ang="0">
                  <a:pos x="2121" y="2151"/>
                </a:cxn>
                <a:cxn ang="0">
                  <a:pos x="3215" y="2331"/>
                </a:cxn>
                <a:cxn ang="0">
                  <a:pos x="4413" y="2457"/>
                </a:cxn>
                <a:cxn ang="0">
                  <a:pos x="5686" y="2531"/>
                </a:cxn>
                <a:cxn ang="0">
                  <a:pos x="7011" y="2550"/>
                </a:cxn>
                <a:cxn ang="0">
                  <a:pos x="8361" y="2515"/>
                </a:cxn>
                <a:cxn ang="0">
                  <a:pos x="9712" y="2426"/>
                </a:cxn>
                <a:cxn ang="0">
                  <a:pos x="11037" y="2283"/>
                </a:cxn>
                <a:cxn ang="0">
                  <a:pos x="12311" y="2084"/>
                </a:cxn>
                <a:cxn ang="0">
                  <a:pos x="13509" y="1831"/>
                </a:cxn>
                <a:cxn ang="0">
                  <a:pos x="14604" y="1522"/>
                </a:cxn>
                <a:cxn ang="0">
                  <a:pos x="15571" y="1158"/>
                </a:cxn>
                <a:cxn ang="0">
                  <a:pos x="16386" y="737"/>
                </a:cxn>
                <a:cxn ang="0">
                  <a:pos x="17021" y="260"/>
                </a:cxn>
              </a:cxnLst>
              <a:rect l="0" t="0" r="r" b="b"/>
              <a:pathLst>
                <a:path w="17264" h="2710">
                  <a:moveTo>
                    <a:pt x="17264" y="0"/>
                  </a:moveTo>
                  <a:lnTo>
                    <a:pt x="17264" y="180"/>
                  </a:lnTo>
                  <a:lnTo>
                    <a:pt x="17010" y="442"/>
                  </a:lnTo>
                  <a:lnTo>
                    <a:pt x="16706" y="689"/>
                  </a:lnTo>
                  <a:lnTo>
                    <a:pt x="16354" y="923"/>
                  </a:lnTo>
                  <a:lnTo>
                    <a:pt x="15959" y="1141"/>
                  </a:lnTo>
                  <a:lnTo>
                    <a:pt x="15524" y="1345"/>
                  </a:lnTo>
                  <a:lnTo>
                    <a:pt x="15050" y="1535"/>
                  </a:lnTo>
                  <a:lnTo>
                    <a:pt x="14543" y="1710"/>
                  </a:lnTo>
                  <a:lnTo>
                    <a:pt x="14003" y="1871"/>
                  </a:lnTo>
                  <a:lnTo>
                    <a:pt x="13437" y="2018"/>
                  </a:lnTo>
                  <a:lnTo>
                    <a:pt x="12844" y="2151"/>
                  </a:lnTo>
                  <a:lnTo>
                    <a:pt x="12232" y="2269"/>
                  </a:lnTo>
                  <a:lnTo>
                    <a:pt x="11599" y="2374"/>
                  </a:lnTo>
                  <a:lnTo>
                    <a:pt x="10952" y="2464"/>
                  </a:lnTo>
                  <a:lnTo>
                    <a:pt x="10294" y="2540"/>
                  </a:lnTo>
                  <a:lnTo>
                    <a:pt x="9625" y="2602"/>
                  </a:lnTo>
                  <a:lnTo>
                    <a:pt x="8951" y="2649"/>
                  </a:lnTo>
                  <a:lnTo>
                    <a:pt x="8275" y="2684"/>
                  </a:lnTo>
                  <a:lnTo>
                    <a:pt x="7599" y="2704"/>
                  </a:lnTo>
                  <a:lnTo>
                    <a:pt x="6928" y="2710"/>
                  </a:lnTo>
                  <a:lnTo>
                    <a:pt x="6264" y="2702"/>
                  </a:lnTo>
                  <a:lnTo>
                    <a:pt x="5609" y="2681"/>
                  </a:lnTo>
                  <a:lnTo>
                    <a:pt x="4968" y="2645"/>
                  </a:lnTo>
                  <a:lnTo>
                    <a:pt x="4344" y="2597"/>
                  </a:lnTo>
                  <a:lnTo>
                    <a:pt x="3740" y="2534"/>
                  </a:lnTo>
                  <a:lnTo>
                    <a:pt x="3158" y="2457"/>
                  </a:lnTo>
                  <a:lnTo>
                    <a:pt x="2603" y="2367"/>
                  </a:lnTo>
                  <a:lnTo>
                    <a:pt x="2077" y="2264"/>
                  </a:lnTo>
                  <a:lnTo>
                    <a:pt x="1584" y="2147"/>
                  </a:lnTo>
                  <a:lnTo>
                    <a:pt x="1126" y="2016"/>
                  </a:lnTo>
                  <a:lnTo>
                    <a:pt x="708" y="1871"/>
                  </a:lnTo>
                  <a:lnTo>
                    <a:pt x="331" y="1714"/>
                  </a:lnTo>
                  <a:lnTo>
                    <a:pt x="0" y="1543"/>
                  </a:lnTo>
                  <a:lnTo>
                    <a:pt x="0" y="1474"/>
                  </a:lnTo>
                  <a:lnTo>
                    <a:pt x="341" y="1635"/>
                  </a:lnTo>
                  <a:lnTo>
                    <a:pt x="727" y="1784"/>
                  </a:lnTo>
                  <a:lnTo>
                    <a:pt x="1155" y="1920"/>
                  </a:lnTo>
                  <a:lnTo>
                    <a:pt x="1621" y="2042"/>
                  </a:lnTo>
                  <a:lnTo>
                    <a:pt x="2121" y="2151"/>
                  </a:lnTo>
                  <a:lnTo>
                    <a:pt x="2654" y="2249"/>
                  </a:lnTo>
                  <a:lnTo>
                    <a:pt x="3215" y="2331"/>
                  </a:lnTo>
                  <a:lnTo>
                    <a:pt x="3803" y="2401"/>
                  </a:lnTo>
                  <a:lnTo>
                    <a:pt x="4413" y="2457"/>
                  </a:lnTo>
                  <a:lnTo>
                    <a:pt x="5041" y="2500"/>
                  </a:lnTo>
                  <a:lnTo>
                    <a:pt x="5686" y="2531"/>
                  </a:lnTo>
                  <a:lnTo>
                    <a:pt x="6343" y="2547"/>
                  </a:lnTo>
                  <a:lnTo>
                    <a:pt x="7011" y="2550"/>
                  </a:lnTo>
                  <a:lnTo>
                    <a:pt x="7685" y="2539"/>
                  </a:lnTo>
                  <a:lnTo>
                    <a:pt x="8361" y="2515"/>
                  </a:lnTo>
                  <a:lnTo>
                    <a:pt x="9039" y="2478"/>
                  </a:lnTo>
                  <a:lnTo>
                    <a:pt x="9712" y="2426"/>
                  </a:lnTo>
                  <a:lnTo>
                    <a:pt x="10379" y="2361"/>
                  </a:lnTo>
                  <a:lnTo>
                    <a:pt x="11037" y="2283"/>
                  </a:lnTo>
                  <a:lnTo>
                    <a:pt x="11682" y="2190"/>
                  </a:lnTo>
                  <a:lnTo>
                    <a:pt x="12311" y="2084"/>
                  </a:lnTo>
                  <a:lnTo>
                    <a:pt x="12921" y="1964"/>
                  </a:lnTo>
                  <a:lnTo>
                    <a:pt x="13509" y="1831"/>
                  </a:lnTo>
                  <a:lnTo>
                    <a:pt x="14070" y="1683"/>
                  </a:lnTo>
                  <a:lnTo>
                    <a:pt x="14604" y="1522"/>
                  </a:lnTo>
                  <a:lnTo>
                    <a:pt x="15105" y="1347"/>
                  </a:lnTo>
                  <a:lnTo>
                    <a:pt x="15571" y="1158"/>
                  </a:lnTo>
                  <a:lnTo>
                    <a:pt x="15999" y="954"/>
                  </a:lnTo>
                  <a:lnTo>
                    <a:pt x="16386" y="737"/>
                  </a:lnTo>
                  <a:lnTo>
                    <a:pt x="16728" y="506"/>
                  </a:lnTo>
                  <a:lnTo>
                    <a:pt x="17021" y="260"/>
                  </a:lnTo>
                  <a:lnTo>
                    <a:pt x="17264" y="0"/>
                  </a:lnTo>
                  <a:close/>
                </a:path>
              </a:pathLst>
            </a:custGeom>
            <a:gradFill flip="none" rotWithShape="1">
              <a:gsLst>
                <a:gs pos="0">
                  <a:schemeClr val="bg1">
                    <a:alpha val="0"/>
                  </a:schemeClr>
                </a:gs>
                <a:gs pos="50000">
                  <a:schemeClr val="accent2"/>
                </a:gs>
                <a:gs pos="100000">
                  <a:schemeClr val="bg1">
                    <a:alpha val="0"/>
                  </a:schemeClr>
                </a:gs>
              </a:gsLst>
              <a:lin ang="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38F03A-58E1-4ECA-9024-348A9A81A53D}" type="slidenum">
              <a:rPr lang="en-US" smtClean="0"/>
              <a:pPr/>
              <a:t>‹N°›</a:t>
            </a:fld>
            <a:endParaRPr lang="en-US"/>
          </a:p>
        </p:txBody>
      </p:sp>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grpSp>
        <p:nvGrpSpPr>
          <p:cNvPr id="12" name="Group 11"/>
          <p:cNvGrpSpPr/>
          <p:nvPr/>
        </p:nvGrpSpPr>
        <p:grpSpPr>
          <a:xfrm>
            <a:off x="0" y="2855091"/>
            <a:ext cx="3581400" cy="4002909"/>
            <a:chOff x="0" y="2533588"/>
            <a:chExt cx="8022336" cy="8966516"/>
          </a:xfrm>
        </p:grpSpPr>
        <p:sp>
          <p:nvSpPr>
            <p:cNvPr id="13" name="Freeform 7"/>
            <p:cNvSpPr>
              <a:spLocks/>
            </p:cNvSpPr>
            <p:nvPr userDrawn="1"/>
          </p:nvSpPr>
          <p:spPr bwMode="auto">
            <a:xfrm>
              <a:off x="0" y="2533588"/>
              <a:ext cx="4127500" cy="2514599"/>
            </a:xfrm>
            <a:custGeom>
              <a:avLst/>
              <a:gdLst/>
              <a:ahLst/>
              <a:cxnLst>
                <a:cxn ang="0">
                  <a:pos x="0" y="0"/>
                </a:cxn>
                <a:cxn ang="0">
                  <a:pos x="124" y="18"/>
                </a:cxn>
                <a:cxn ang="0">
                  <a:pos x="246" y="40"/>
                </a:cxn>
                <a:cxn ang="0">
                  <a:pos x="365" y="64"/>
                </a:cxn>
                <a:cxn ang="0">
                  <a:pos x="596" y="127"/>
                </a:cxn>
                <a:cxn ang="0">
                  <a:pos x="815" y="200"/>
                </a:cxn>
                <a:cxn ang="0">
                  <a:pos x="1025" y="286"/>
                </a:cxn>
                <a:cxn ang="0">
                  <a:pos x="1223" y="380"/>
                </a:cxn>
                <a:cxn ang="0">
                  <a:pos x="1411" y="482"/>
                </a:cxn>
                <a:cxn ang="0">
                  <a:pos x="1588" y="591"/>
                </a:cxn>
                <a:cxn ang="0">
                  <a:pos x="1753" y="707"/>
                </a:cxn>
                <a:cxn ang="0">
                  <a:pos x="1907" y="824"/>
                </a:cxn>
                <a:cxn ang="0">
                  <a:pos x="2047" y="946"/>
                </a:cxn>
                <a:cxn ang="0">
                  <a:pos x="2177" y="1066"/>
                </a:cxn>
                <a:cxn ang="0">
                  <a:pos x="2293" y="1189"/>
                </a:cxn>
                <a:cxn ang="0">
                  <a:pos x="2397" y="1308"/>
                </a:cxn>
                <a:cxn ang="0">
                  <a:pos x="2488" y="1423"/>
                </a:cxn>
                <a:cxn ang="0">
                  <a:pos x="2565" y="1534"/>
                </a:cxn>
                <a:cxn ang="0">
                  <a:pos x="2600" y="1587"/>
                </a:cxn>
                <a:cxn ang="0">
                  <a:pos x="2535" y="1522"/>
                </a:cxn>
                <a:cxn ang="0">
                  <a:pos x="2455" y="1451"/>
                </a:cxn>
                <a:cxn ang="0">
                  <a:pos x="2359" y="1375"/>
                </a:cxn>
                <a:cxn ang="0">
                  <a:pos x="2247" y="1294"/>
                </a:cxn>
                <a:cxn ang="0">
                  <a:pos x="2119" y="1215"/>
                </a:cxn>
                <a:cxn ang="0">
                  <a:pos x="1981" y="1134"/>
                </a:cxn>
                <a:cxn ang="0">
                  <a:pos x="1827" y="1058"/>
                </a:cxn>
                <a:cxn ang="0">
                  <a:pos x="1662" y="986"/>
                </a:cxn>
                <a:cxn ang="0">
                  <a:pos x="1486" y="921"/>
                </a:cxn>
                <a:cxn ang="0">
                  <a:pos x="1299" y="865"/>
                </a:cxn>
                <a:cxn ang="0">
                  <a:pos x="1103" y="819"/>
                </a:cxn>
                <a:cxn ang="0">
                  <a:pos x="896" y="787"/>
                </a:cxn>
                <a:cxn ang="0">
                  <a:pos x="791" y="776"/>
                </a:cxn>
                <a:cxn ang="0">
                  <a:pos x="683" y="769"/>
                </a:cxn>
                <a:cxn ang="0">
                  <a:pos x="573" y="768"/>
                </a:cxn>
                <a:cxn ang="0">
                  <a:pos x="462" y="769"/>
                </a:cxn>
                <a:cxn ang="0">
                  <a:pos x="348" y="776"/>
                </a:cxn>
                <a:cxn ang="0">
                  <a:pos x="234" y="787"/>
                </a:cxn>
                <a:cxn ang="0">
                  <a:pos x="117" y="806"/>
                </a:cxn>
                <a:cxn ang="0">
                  <a:pos x="0" y="827"/>
                </a:cxn>
                <a:cxn ang="0">
                  <a:pos x="0" y="0"/>
                </a:cxn>
              </a:cxnLst>
              <a:rect l="0" t="0" r="r" b="b"/>
              <a:pathLst>
                <a:path w="2600" h="1587">
                  <a:moveTo>
                    <a:pt x="0" y="0"/>
                  </a:moveTo>
                  <a:lnTo>
                    <a:pt x="0" y="0"/>
                  </a:lnTo>
                  <a:lnTo>
                    <a:pt x="63" y="8"/>
                  </a:lnTo>
                  <a:lnTo>
                    <a:pt x="124" y="18"/>
                  </a:lnTo>
                  <a:lnTo>
                    <a:pt x="185" y="28"/>
                  </a:lnTo>
                  <a:lnTo>
                    <a:pt x="246" y="40"/>
                  </a:lnTo>
                  <a:lnTo>
                    <a:pt x="305" y="53"/>
                  </a:lnTo>
                  <a:lnTo>
                    <a:pt x="365" y="64"/>
                  </a:lnTo>
                  <a:lnTo>
                    <a:pt x="480" y="94"/>
                  </a:lnTo>
                  <a:lnTo>
                    <a:pt x="596" y="127"/>
                  </a:lnTo>
                  <a:lnTo>
                    <a:pt x="706" y="162"/>
                  </a:lnTo>
                  <a:lnTo>
                    <a:pt x="815" y="200"/>
                  </a:lnTo>
                  <a:lnTo>
                    <a:pt x="921" y="241"/>
                  </a:lnTo>
                  <a:lnTo>
                    <a:pt x="1025" y="286"/>
                  </a:lnTo>
                  <a:lnTo>
                    <a:pt x="1126" y="330"/>
                  </a:lnTo>
                  <a:lnTo>
                    <a:pt x="1223" y="380"/>
                  </a:lnTo>
                  <a:lnTo>
                    <a:pt x="1319" y="429"/>
                  </a:lnTo>
                  <a:lnTo>
                    <a:pt x="1411" y="482"/>
                  </a:lnTo>
                  <a:lnTo>
                    <a:pt x="1502" y="537"/>
                  </a:lnTo>
                  <a:lnTo>
                    <a:pt x="1588" y="591"/>
                  </a:lnTo>
                  <a:lnTo>
                    <a:pt x="1672" y="649"/>
                  </a:lnTo>
                  <a:lnTo>
                    <a:pt x="1753" y="707"/>
                  </a:lnTo>
                  <a:lnTo>
                    <a:pt x="1831" y="764"/>
                  </a:lnTo>
                  <a:lnTo>
                    <a:pt x="1907" y="824"/>
                  </a:lnTo>
                  <a:lnTo>
                    <a:pt x="1979" y="885"/>
                  </a:lnTo>
                  <a:lnTo>
                    <a:pt x="2047" y="946"/>
                  </a:lnTo>
                  <a:lnTo>
                    <a:pt x="2113" y="1005"/>
                  </a:lnTo>
                  <a:lnTo>
                    <a:pt x="2177" y="1066"/>
                  </a:lnTo>
                  <a:lnTo>
                    <a:pt x="2237" y="1128"/>
                  </a:lnTo>
                  <a:lnTo>
                    <a:pt x="2293" y="1189"/>
                  </a:lnTo>
                  <a:lnTo>
                    <a:pt x="2347" y="1248"/>
                  </a:lnTo>
                  <a:lnTo>
                    <a:pt x="2397" y="1308"/>
                  </a:lnTo>
                  <a:lnTo>
                    <a:pt x="2445" y="1365"/>
                  </a:lnTo>
                  <a:lnTo>
                    <a:pt x="2488" y="1423"/>
                  </a:lnTo>
                  <a:lnTo>
                    <a:pt x="2529" y="1479"/>
                  </a:lnTo>
                  <a:lnTo>
                    <a:pt x="2565" y="1534"/>
                  </a:lnTo>
                  <a:lnTo>
                    <a:pt x="2600" y="1587"/>
                  </a:lnTo>
                  <a:lnTo>
                    <a:pt x="2600" y="1587"/>
                  </a:lnTo>
                  <a:lnTo>
                    <a:pt x="2570" y="1555"/>
                  </a:lnTo>
                  <a:lnTo>
                    <a:pt x="2535" y="1522"/>
                  </a:lnTo>
                  <a:lnTo>
                    <a:pt x="2497" y="1487"/>
                  </a:lnTo>
                  <a:lnTo>
                    <a:pt x="2455" y="1451"/>
                  </a:lnTo>
                  <a:lnTo>
                    <a:pt x="2408" y="1413"/>
                  </a:lnTo>
                  <a:lnTo>
                    <a:pt x="2359" y="1375"/>
                  </a:lnTo>
                  <a:lnTo>
                    <a:pt x="2304" y="1336"/>
                  </a:lnTo>
                  <a:lnTo>
                    <a:pt x="2247" y="1294"/>
                  </a:lnTo>
                  <a:lnTo>
                    <a:pt x="2185" y="1255"/>
                  </a:lnTo>
                  <a:lnTo>
                    <a:pt x="2119" y="1215"/>
                  </a:lnTo>
                  <a:lnTo>
                    <a:pt x="2052" y="1174"/>
                  </a:lnTo>
                  <a:lnTo>
                    <a:pt x="1981" y="1134"/>
                  </a:lnTo>
                  <a:lnTo>
                    <a:pt x="1905" y="1096"/>
                  </a:lnTo>
                  <a:lnTo>
                    <a:pt x="1827" y="1058"/>
                  </a:lnTo>
                  <a:lnTo>
                    <a:pt x="1746" y="1020"/>
                  </a:lnTo>
                  <a:lnTo>
                    <a:pt x="1662" y="986"/>
                  </a:lnTo>
                  <a:lnTo>
                    <a:pt x="1576" y="953"/>
                  </a:lnTo>
                  <a:lnTo>
                    <a:pt x="1486" y="921"/>
                  </a:lnTo>
                  <a:lnTo>
                    <a:pt x="1393" y="891"/>
                  </a:lnTo>
                  <a:lnTo>
                    <a:pt x="1299" y="865"/>
                  </a:lnTo>
                  <a:lnTo>
                    <a:pt x="1202" y="840"/>
                  </a:lnTo>
                  <a:lnTo>
                    <a:pt x="1103" y="819"/>
                  </a:lnTo>
                  <a:lnTo>
                    <a:pt x="1000" y="801"/>
                  </a:lnTo>
                  <a:lnTo>
                    <a:pt x="896" y="787"/>
                  </a:lnTo>
                  <a:lnTo>
                    <a:pt x="843" y="781"/>
                  </a:lnTo>
                  <a:lnTo>
                    <a:pt x="791" y="776"/>
                  </a:lnTo>
                  <a:lnTo>
                    <a:pt x="738" y="773"/>
                  </a:lnTo>
                  <a:lnTo>
                    <a:pt x="683" y="769"/>
                  </a:lnTo>
                  <a:lnTo>
                    <a:pt x="629" y="768"/>
                  </a:lnTo>
                  <a:lnTo>
                    <a:pt x="573" y="768"/>
                  </a:lnTo>
                  <a:lnTo>
                    <a:pt x="518" y="768"/>
                  </a:lnTo>
                  <a:lnTo>
                    <a:pt x="462" y="769"/>
                  </a:lnTo>
                  <a:lnTo>
                    <a:pt x="406" y="773"/>
                  </a:lnTo>
                  <a:lnTo>
                    <a:pt x="348" y="776"/>
                  </a:lnTo>
                  <a:lnTo>
                    <a:pt x="292" y="781"/>
                  </a:lnTo>
                  <a:lnTo>
                    <a:pt x="234" y="787"/>
                  </a:lnTo>
                  <a:lnTo>
                    <a:pt x="177" y="796"/>
                  </a:lnTo>
                  <a:lnTo>
                    <a:pt x="117" y="806"/>
                  </a:lnTo>
                  <a:lnTo>
                    <a:pt x="59" y="816"/>
                  </a:lnTo>
                  <a:lnTo>
                    <a:pt x="0" y="827"/>
                  </a:lnTo>
                  <a:lnTo>
                    <a:pt x="0" y="0"/>
                  </a:lnTo>
                  <a:lnTo>
                    <a:pt x="0" y="0"/>
                  </a:lnTo>
                  <a:close/>
                </a:path>
              </a:pathLst>
            </a:custGeom>
            <a:solidFill>
              <a:schemeClr val="accent2">
                <a:lumMod val="20000"/>
                <a:lumOff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
            <p:cNvSpPr>
              <a:spLocks/>
            </p:cNvSpPr>
            <p:nvPr userDrawn="1"/>
          </p:nvSpPr>
          <p:spPr bwMode="auto">
            <a:xfrm>
              <a:off x="0" y="4980432"/>
              <a:ext cx="3184026" cy="6519672"/>
            </a:xfrm>
            <a:custGeom>
              <a:avLst/>
              <a:gdLst/>
              <a:ahLst/>
              <a:cxnLst>
                <a:cxn ang="0">
                  <a:pos x="0" y="776"/>
                </a:cxn>
                <a:cxn ang="0">
                  <a:pos x="0" y="776"/>
                </a:cxn>
                <a:cxn ang="0">
                  <a:pos x="38" y="703"/>
                </a:cxn>
                <a:cxn ang="0">
                  <a:pos x="78" y="634"/>
                </a:cxn>
                <a:cxn ang="0">
                  <a:pos x="119" y="566"/>
                </a:cxn>
                <a:cxn ang="0">
                  <a:pos x="162" y="502"/>
                </a:cxn>
                <a:cxn ang="0">
                  <a:pos x="208" y="441"/>
                </a:cxn>
                <a:cxn ang="0">
                  <a:pos x="256" y="381"/>
                </a:cxn>
                <a:cxn ang="0">
                  <a:pos x="305" y="327"/>
                </a:cxn>
                <a:cxn ang="0">
                  <a:pos x="330" y="300"/>
                </a:cxn>
                <a:cxn ang="0">
                  <a:pos x="357" y="274"/>
                </a:cxn>
                <a:cxn ang="0">
                  <a:pos x="385" y="249"/>
                </a:cxn>
                <a:cxn ang="0">
                  <a:pos x="411" y="226"/>
                </a:cxn>
                <a:cxn ang="0">
                  <a:pos x="439" y="203"/>
                </a:cxn>
                <a:cxn ang="0">
                  <a:pos x="469" y="182"/>
                </a:cxn>
                <a:cxn ang="0">
                  <a:pos x="497" y="160"/>
                </a:cxn>
                <a:cxn ang="0">
                  <a:pos x="527" y="140"/>
                </a:cxn>
                <a:cxn ang="0">
                  <a:pos x="558" y="122"/>
                </a:cxn>
                <a:cxn ang="0">
                  <a:pos x="588" y="104"/>
                </a:cxn>
                <a:cxn ang="0">
                  <a:pos x="619" y="87"/>
                </a:cxn>
                <a:cxn ang="0">
                  <a:pos x="652" y="71"/>
                </a:cxn>
                <a:cxn ang="0">
                  <a:pos x="685" y="56"/>
                </a:cxn>
                <a:cxn ang="0">
                  <a:pos x="718" y="43"/>
                </a:cxn>
                <a:cxn ang="0">
                  <a:pos x="751" y="31"/>
                </a:cxn>
                <a:cxn ang="0">
                  <a:pos x="786" y="20"/>
                </a:cxn>
                <a:cxn ang="0">
                  <a:pos x="822" y="10"/>
                </a:cxn>
                <a:cxn ang="0">
                  <a:pos x="857" y="0"/>
                </a:cxn>
                <a:cxn ang="0">
                  <a:pos x="857" y="0"/>
                </a:cxn>
                <a:cxn ang="0">
                  <a:pos x="806" y="46"/>
                </a:cxn>
                <a:cxn ang="0">
                  <a:pos x="754" y="94"/>
                </a:cxn>
                <a:cxn ang="0">
                  <a:pos x="706" y="144"/>
                </a:cxn>
                <a:cxn ang="0">
                  <a:pos x="660" y="196"/>
                </a:cxn>
                <a:cxn ang="0">
                  <a:pos x="617" y="249"/>
                </a:cxn>
                <a:cxn ang="0">
                  <a:pos x="576" y="304"/>
                </a:cxn>
                <a:cxn ang="0">
                  <a:pos x="536" y="362"/>
                </a:cxn>
                <a:cxn ang="0">
                  <a:pos x="498" y="419"/>
                </a:cxn>
                <a:cxn ang="0">
                  <a:pos x="462" y="479"/>
                </a:cxn>
                <a:cxn ang="0">
                  <a:pos x="429" y="538"/>
                </a:cxn>
                <a:cxn ang="0">
                  <a:pos x="398" y="601"/>
                </a:cxn>
                <a:cxn ang="0">
                  <a:pos x="368" y="664"/>
                </a:cxn>
                <a:cxn ang="0">
                  <a:pos x="340" y="728"/>
                </a:cxn>
                <a:cxn ang="0">
                  <a:pos x="315" y="792"/>
                </a:cxn>
                <a:cxn ang="0">
                  <a:pos x="291" y="858"/>
                </a:cxn>
                <a:cxn ang="0">
                  <a:pos x="269" y="925"/>
                </a:cxn>
                <a:cxn ang="0">
                  <a:pos x="249" y="992"/>
                </a:cxn>
                <a:cxn ang="0">
                  <a:pos x="229" y="1060"/>
                </a:cxn>
                <a:cxn ang="0">
                  <a:pos x="213" y="1128"/>
                </a:cxn>
                <a:cxn ang="0">
                  <a:pos x="198" y="1197"/>
                </a:cxn>
                <a:cxn ang="0">
                  <a:pos x="185" y="1266"/>
                </a:cxn>
                <a:cxn ang="0">
                  <a:pos x="173" y="1336"/>
                </a:cxn>
                <a:cxn ang="0">
                  <a:pos x="162" y="1405"/>
                </a:cxn>
                <a:cxn ang="0">
                  <a:pos x="154" y="1474"/>
                </a:cxn>
                <a:cxn ang="0">
                  <a:pos x="147" y="1544"/>
                </a:cxn>
                <a:cxn ang="0">
                  <a:pos x="140" y="1613"/>
                </a:cxn>
                <a:cxn ang="0">
                  <a:pos x="137" y="1682"/>
                </a:cxn>
                <a:cxn ang="0">
                  <a:pos x="134" y="1752"/>
                </a:cxn>
                <a:cxn ang="0">
                  <a:pos x="132" y="1821"/>
                </a:cxn>
                <a:cxn ang="0">
                  <a:pos x="132" y="1889"/>
                </a:cxn>
                <a:cxn ang="0">
                  <a:pos x="134" y="1956"/>
                </a:cxn>
                <a:cxn ang="0">
                  <a:pos x="135" y="2024"/>
                </a:cxn>
                <a:cxn ang="0">
                  <a:pos x="0" y="2024"/>
                </a:cxn>
                <a:cxn ang="0">
                  <a:pos x="0" y="776"/>
                </a:cxn>
                <a:cxn ang="0">
                  <a:pos x="0" y="776"/>
                </a:cxn>
              </a:cxnLst>
              <a:rect l="0" t="0" r="r" b="b"/>
              <a:pathLst>
                <a:path w="857" h="2024">
                  <a:moveTo>
                    <a:pt x="0" y="776"/>
                  </a:moveTo>
                  <a:lnTo>
                    <a:pt x="0" y="776"/>
                  </a:lnTo>
                  <a:lnTo>
                    <a:pt x="38" y="703"/>
                  </a:lnTo>
                  <a:lnTo>
                    <a:pt x="78" y="634"/>
                  </a:lnTo>
                  <a:lnTo>
                    <a:pt x="119" y="566"/>
                  </a:lnTo>
                  <a:lnTo>
                    <a:pt x="162" y="502"/>
                  </a:lnTo>
                  <a:lnTo>
                    <a:pt x="208" y="441"/>
                  </a:lnTo>
                  <a:lnTo>
                    <a:pt x="256" y="381"/>
                  </a:lnTo>
                  <a:lnTo>
                    <a:pt x="305" y="327"/>
                  </a:lnTo>
                  <a:lnTo>
                    <a:pt x="330" y="300"/>
                  </a:lnTo>
                  <a:lnTo>
                    <a:pt x="357" y="274"/>
                  </a:lnTo>
                  <a:lnTo>
                    <a:pt x="385" y="249"/>
                  </a:lnTo>
                  <a:lnTo>
                    <a:pt x="411" y="226"/>
                  </a:lnTo>
                  <a:lnTo>
                    <a:pt x="439" y="203"/>
                  </a:lnTo>
                  <a:lnTo>
                    <a:pt x="469" y="182"/>
                  </a:lnTo>
                  <a:lnTo>
                    <a:pt x="497" y="160"/>
                  </a:lnTo>
                  <a:lnTo>
                    <a:pt x="527" y="140"/>
                  </a:lnTo>
                  <a:lnTo>
                    <a:pt x="558" y="122"/>
                  </a:lnTo>
                  <a:lnTo>
                    <a:pt x="588" y="104"/>
                  </a:lnTo>
                  <a:lnTo>
                    <a:pt x="619" y="87"/>
                  </a:lnTo>
                  <a:lnTo>
                    <a:pt x="652" y="71"/>
                  </a:lnTo>
                  <a:lnTo>
                    <a:pt x="685" y="56"/>
                  </a:lnTo>
                  <a:lnTo>
                    <a:pt x="718" y="43"/>
                  </a:lnTo>
                  <a:lnTo>
                    <a:pt x="751" y="31"/>
                  </a:lnTo>
                  <a:lnTo>
                    <a:pt x="786" y="20"/>
                  </a:lnTo>
                  <a:lnTo>
                    <a:pt x="822" y="10"/>
                  </a:lnTo>
                  <a:lnTo>
                    <a:pt x="857" y="0"/>
                  </a:lnTo>
                  <a:lnTo>
                    <a:pt x="857" y="0"/>
                  </a:lnTo>
                  <a:lnTo>
                    <a:pt x="806" y="46"/>
                  </a:lnTo>
                  <a:lnTo>
                    <a:pt x="754" y="94"/>
                  </a:lnTo>
                  <a:lnTo>
                    <a:pt x="706" y="144"/>
                  </a:lnTo>
                  <a:lnTo>
                    <a:pt x="660" y="196"/>
                  </a:lnTo>
                  <a:lnTo>
                    <a:pt x="617" y="249"/>
                  </a:lnTo>
                  <a:lnTo>
                    <a:pt x="576" y="304"/>
                  </a:lnTo>
                  <a:lnTo>
                    <a:pt x="536" y="362"/>
                  </a:lnTo>
                  <a:lnTo>
                    <a:pt x="498" y="419"/>
                  </a:lnTo>
                  <a:lnTo>
                    <a:pt x="462" y="479"/>
                  </a:lnTo>
                  <a:lnTo>
                    <a:pt x="429" y="538"/>
                  </a:lnTo>
                  <a:lnTo>
                    <a:pt x="398" y="601"/>
                  </a:lnTo>
                  <a:lnTo>
                    <a:pt x="368" y="664"/>
                  </a:lnTo>
                  <a:lnTo>
                    <a:pt x="340" y="728"/>
                  </a:lnTo>
                  <a:lnTo>
                    <a:pt x="315" y="792"/>
                  </a:lnTo>
                  <a:lnTo>
                    <a:pt x="291" y="858"/>
                  </a:lnTo>
                  <a:lnTo>
                    <a:pt x="269" y="925"/>
                  </a:lnTo>
                  <a:lnTo>
                    <a:pt x="249" y="992"/>
                  </a:lnTo>
                  <a:lnTo>
                    <a:pt x="229" y="1060"/>
                  </a:lnTo>
                  <a:lnTo>
                    <a:pt x="213" y="1128"/>
                  </a:lnTo>
                  <a:lnTo>
                    <a:pt x="198" y="1197"/>
                  </a:lnTo>
                  <a:lnTo>
                    <a:pt x="185" y="1266"/>
                  </a:lnTo>
                  <a:lnTo>
                    <a:pt x="173" y="1336"/>
                  </a:lnTo>
                  <a:lnTo>
                    <a:pt x="162" y="1405"/>
                  </a:lnTo>
                  <a:lnTo>
                    <a:pt x="154" y="1474"/>
                  </a:lnTo>
                  <a:lnTo>
                    <a:pt x="147" y="1544"/>
                  </a:lnTo>
                  <a:lnTo>
                    <a:pt x="140" y="1613"/>
                  </a:lnTo>
                  <a:lnTo>
                    <a:pt x="137" y="1682"/>
                  </a:lnTo>
                  <a:lnTo>
                    <a:pt x="134" y="1752"/>
                  </a:lnTo>
                  <a:lnTo>
                    <a:pt x="132" y="1821"/>
                  </a:lnTo>
                  <a:lnTo>
                    <a:pt x="132" y="1889"/>
                  </a:lnTo>
                  <a:lnTo>
                    <a:pt x="134" y="1956"/>
                  </a:lnTo>
                  <a:lnTo>
                    <a:pt x="135" y="2024"/>
                  </a:lnTo>
                  <a:lnTo>
                    <a:pt x="0" y="2024"/>
                  </a:lnTo>
                  <a:lnTo>
                    <a:pt x="0" y="776"/>
                  </a:lnTo>
                  <a:lnTo>
                    <a:pt x="0" y="776"/>
                  </a:lnTo>
                  <a:close/>
                </a:path>
              </a:pathLst>
            </a:custGeom>
            <a:solidFill>
              <a:schemeClr val="accent2">
                <a:lumMod val="40000"/>
                <a:lumOff val="60000"/>
                <a:alpha val="44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9"/>
            <p:cNvSpPr>
              <a:spLocks/>
            </p:cNvSpPr>
            <p:nvPr userDrawn="1"/>
          </p:nvSpPr>
          <p:spPr bwMode="auto">
            <a:xfrm>
              <a:off x="0" y="3371787"/>
              <a:ext cx="2895599" cy="2154237"/>
            </a:xfrm>
            <a:custGeom>
              <a:avLst/>
              <a:gdLst/>
              <a:ahLst/>
              <a:cxnLst>
                <a:cxn ang="0">
                  <a:pos x="0" y="118"/>
                </a:cxn>
                <a:cxn ang="0">
                  <a:pos x="165" y="69"/>
                </a:cxn>
                <a:cxn ang="0">
                  <a:pos x="327" y="33"/>
                </a:cxn>
                <a:cxn ang="0">
                  <a:pos x="487" y="11"/>
                </a:cxn>
                <a:cxn ang="0">
                  <a:pos x="645" y="1"/>
                </a:cxn>
                <a:cxn ang="0">
                  <a:pos x="797" y="1"/>
                </a:cxn>
                <a:cxn ang="0">
                  <a:pos x="946" y="13"/>
                </a:cxn>
                <a:cxn ang="0">
                  <a:pos x="1088" y="33"/>
                </a:cxn>
                <a:cxn ang="0">
                  <a:pos x="1225" y="62"/>
                </a:cxn>
                <a:cxn ang="0">
                  <a:pos x="1352" y="97"/>
                </a:cxn>
                <a:cxn ang="0">
                  <a:pos x="1472" y="138"/>
                </a:cxn>
                <a:cxn ang="0">
                  <a:pos x="1585" y="184"/>
                </a:cxn>
                <a:cxn ang="0">
                  <a:pos x="1685" y="236"/>
                </a:cxn>
                <a:cxn ang="0">
                  <a:pos x="1776" y="288"/>
                </a:cxn>
                <a:cxn ang="0">
                  <a:pos x="1854" y="343"/>
                </a:cxn>
                <a:cxn ang="0">
                  <a:pos x="1921" y="399"/>
                </a:cxn>
                <a:cxn ang="0">
                  <a:pos x="1974" y="455"/>
                </a:cxn>
                <a:cxn ang="0">
                  <a:pos x="1920" y="434"/>
                </a:cxn>
                <a:cxn ang="0">
                  <a:pos x="1804" y="394"/>
                </a:cxn>
                <a:cxn ang="0">
                  <a:pos x="1680" y="361"/>
                </a:cxn>
                <a:cxn ang="0">
                  <a:pos x="1548" y="338"/>
                </a:cxn>
                <a:cxn ang="0">
                  <a:pos x="1413" y="323"/>
                </a:cxn>
                <a:cxn ang="0">
                  <a:pos x="1273" y="321"/>
                </a:cxn>
                <a:cxn ang="0">
                  <a:pos x="1132" y="331"/>
                </a:cxn>
                <a:cxn ang="0">
                  <a:pos x="990" y="356"/>
                </a:cxn>
                <a:cxn ang="0">
                  <a:pos x="919" y="374"/>
                </a:cxn>
                <a:cxn ang="0">
                  <a:pos x="850" y="396"/>
                </a:cxn>
                <a:cxn ang="0">
                  <a:pos x="781" y="424"/>
                </a:cxn>
                <a:cxn ang="0">
                  <a:pos x="711" y="455"/>
                </a:cxn>
                <a:cxn ang="0">
                  <a:pos x="645" y="490"/>
                </a:cxn>
                <a:cxn ang="0">
                  <a:pos x="579" y="531"/>
                </a:cxn>
                <a:cxn ang="0">
                  <a:pos x="515" y="577"/>
                </a:cxn>
                <a:cxn ang="0">
                  <a:pos x="452" y="629"/>
                </a:cxn>
                <a:cxn ang="0">
                  <a:pos x="391" y="685"/>
                </a:cxn>
                <a:cxn ang="0">
                  <a:pos x="333" y="747"/>
                </a:cxn>
                <a:cxn ang="0">
                  <a:pos x="277" y="815"/>
                </a:cxn>
                <a:cxn ang="0">
                  <a:pos x="223" y="889"/>
                </a:cxn>
                <a:cxn ang="0">
                  <a:pos x="172" y="970"/>
                </a:cxn>
                <a:cxn ang="0">
                  <a:pos x="124" y="1056"/>
                </a:cxn>
                <a:cxn ang="0">
                  <a:pos x="79" y="1150"/>
                </a:cxn>
                <a:cxn ang="0">
                  <a:pos x="38" y="1249"/>
                </a:cxn>
                <a:cxn ang="0">
                  <a:pos x="0" y="1357"/>
                </a:cxn>
                <a:cxn ang="0">
                  <a:pos x="0" y="118"/>
                </a:cxn>
              </a:cxnLst>
              <a:rect l="0" t="0" r="r" b="b"/>
              <a:pathLst>
                <a:path w="1974" h="1357">
                  <a:moveTo>
                    <a:pt x="0" y="118"/>
                  </a:moveTo>
                  <a:lnTo>
                    <a:pt x="0" y="118"/>
                  </a:lnTo>
                  <a:lnTo>
                    <a:pt x="83" y="92"/>
                  </a:lnTo>
                  <a:lnTo>
                    <a:pt x="165" y="69"/>
                  </a:lnTo>
                  <a:lnTo>
                    <a:pt x="246" y="49"/>
                  </a:lnTo>
                  <a:lnTo>
                    <a:pt x="327" y="33"/>
                  </a:lnTo>
                  <a:lnTo>
                    <a:pt x="408" y="21"/>
                  </a:lnTo>
                  <a:lnTo>
                    <a:pt x="487" y="11"/>
                  </a:lnTo>
                  <a:lnTo>
                    <a:pt x="566" y="5"/>
                  </a:lnTo>
                  <a:lnTo>
                    <a:pt x="645" y="1"/>
                  </a:lnTo>
                  <a:lnTo>
                    <a:pt x="721" y="0"/>
                  </a:lnTo>
                  <a:lnTo>
                    <a:pt x="797" y="1"/>
                  </a:lnTo>
                  <a:lnTo>
                    <a:pt x="873" y="6"/>
                  </a:lnTo>
                  <a:lnTo>
                    <a:pt x="946" y="13"/>
                  </a:lnTo>
                  <a:lnTo>
                    <a:pt x="1018" y="23"/>
                  </a:lnTo>
                  <a:lnTo>
                    <a:pt x="1088" y="33"/>
                  </a:lnTo>
                  <a:lnTo>
                    <a:pt x="1157" y="47"/>
                  </a:lnTo>
                  <a:lnTo>
                    <a:pt x="1225" y="62"/>
                  </a:lnTo>
                  <a:lnTo>
                    <a:pt x="1289" y="79"/>
                  </a:lnTo>
                  <a:lnTo>
                    <a:pt x="1352" y="97"/>
                  </a:lnTo>
                  <a:lnTo>
                    <a:pt x="1413" y="117"/>
                  </a:lnTo>
                  <a:lnTo>
                    <a:pt x="1472" y="138"/>
                  </a:lnTo>
                  <a:lnTo>
                    <a:pt x="1530" y="161"/>
                  </a:lnTo>
                  <a:lnTo>
                    <a:pt x="1585" y="184"/>
                  </a:lnTo>
                  <a:lnTo>
                    <a:pt x="1636" y="209"/>
                  </a:lnTo>
                  <a:lnTo>
                    <a:pt x="1685" y="236"/>
                  </a:lnTo>
                  <a:lnTo>
                    <a:pt x="1732" y="262"/>
                  </a:lnTo>
                  <a:lnTo>
                    <a:pt x="1776" y="288"/>
                  </a:lnTo>
                  <a:lnTo>
                    <a:pt x="1816" y="315"/>
                  </a:lnTo>
                  <a:lnTo>
                    <a:pt x="1854" y="343"/>
                  </a:lnTo>
                  <a:lnTo>
                    <a:pt x="1888" y="371"/>
                  </a:lnTo>
                  <a:lnTo>
                    <a:pt x="1921" y="399"/>
                  </a:lnTo>
                  <a:lnTo>
                    <a:pt x="1949" y="427"/>
                  </a:lnTo>
                  <a:lnTo>
                    <a:pt x="1974" y="455"/>
                  </a:lnTo>
                  <a:lnTo>
                    <a:pt x="1974" y="455"/>
                  </a:lnTo>
                  <a:lnTo>
                    <a:pt x="1920" y="434"/>
                  </a:lnTo>
                  <a:lnTo>
                    <a:pt x="1864" y="412"/>
                  </a:lnTo>
                  <a:lnTo>
                    <a:pt x="1804" y="394"/>
                  </a:lnTo>
                  <a:lnTo>
                    <a:pt x="1743" y="376"/>
                  </a:lnTo>
                  <a:lnTo>
                    <a:pt x="1680" y="361"/>
                  </a:lnTo>
                  <a:lnTo>
                    <a:pt x="1614" y="348"/>
                  </a:lnTo>
                  <a:lnTo>
                    <a:pt x="1548" y="338"/>
                  </a:lnTo>
                  <a:lnTo>
                    <a:pt x="1481" y="330"/>
                  </a:lnTo>
                  <a:lnTo>
                    <a:pt x="1413" y="323"/>
                  </a:lnTo>
                  <a:lnTo>
                    <a:pt x="1344" y="320"/>
                  </a:lnTo>
                  <a:lnTo>
                    <a:pt x="1273" y="321"/>
                  </a:lnTo>
                  <a:lnTo>
                    <a:pt x="1203" y="325"/>
                  </a:lnTo>
                  <a:lnTo>
                    <a:pt x="1132" y="331"/>
                  </a:lnTo>
                  <a:lnTo>
                    <a:pt x="1061" y="341"/>
                  </a:lnTo>
                  <a:lnTo>
                    <a:pt x="990" y="356"/>
                  </a:lnTo>
                  <a:lnTo>
                    <a:pt x="954" y="364"/>
                  </a:lnTo>
                  <a:lnTo>
                    <a:pt x="919" y="374"/>
                  </a:lnTo>
                  <a:lnTo>
                    <a:pt x="885" y="384"/>
                  </a:lnTo>
                  <a:lnTo>
                    <a:pt x="850" y="396"/>
                  </a:lnTo>
                  <a:lnTo>
                    <a:pt x="815" y="409"/>
                  </a:lnTo>
                  <a:lnTo>
                    <a:pt x="781" y="424"/>
                  </a:lnTo>
                  <a:lnTo>
                    <a:pt x="746" y="439"/>
                  </a:lnTo>
                  <a:lnTo>
                    <a:pt x="711" y="455"/>
                  </a:lnTo>
                  <a:lnTo>
                    <a:pt x="678" y="472"/>
                  </a:lnTo>
                  <a:lnTo>
                    <a:pt x="645" y="490"/>
                  </a:lnTo>
                  <a:lnTo>
                    <a:pt x="612" y="510"/>
                  </a:lnTo>
                  <a:lnTo>
                    <a:pt x="579" y="531"/>
                  </a:lnTo>
                  <a:lnTo>
                    <a:pt x="546" y="554"/>
                  </a:lnTo>
                  <a:lnTo>
                    <a:pt x="515" y="577"/>
                  </a:lnTo>
                  <a:lnTo>
                    <a:pt x="484" y="602"/>
                  </a:lnTo>
                  <a:lnTo>
                    <a:pt x="452" y="629"/>
                  </a:lnTo>
                  <a:lnTo>
                    <a:pt x="421" y="657"/>
                  </a:lnTo>
                  <a:lnTo>
                    <a:pt x="391" y="685"/>
                  </a:lnTo>
                  <a:lnTo>
                    <a:pt x="361" y="716"/>
                  </a:lnTo>
                  <a:lnTo>
                    <a:pt x="333" y="747"/>
                  </a:lnTo>
                  <a:lnTo>
                    <a:pt x="304" y="780"/>
                  </a:lnTo>
                  <a:lnTo>
                    <a:pt x="277" y="815"/>
                  </a:lnTo>
                  <a:lnTo>
                    <a:pt x="249" y="851"/>
                  </a:lnTo>
                  <a:lnTo>
                    <a:pt x="223" y="889"/>
                  </a:lnTo>
                  <a:lnTo>
                    <a:pt x="198" y="929"/>
                  </a:lnTo>
                  <a:lnTo>
                    <a:pt x="172" y="970"/>
                  </a:lnTo>
                  <a:lnTo>
                    <a:pt x="149" y="1012"/>
                  </a:lnTo>
                  <a:lnTo>
                    <a:pt x="124" y="1056"/>
                  </a:lnTo>
                  <a:lnTo>
                    <a:pt x="101" y="1102"/>
                  </a:lnTo>
                  <a:lnTo>
                    <a:pt x="79" y="1150"/>
                  </a:lnTo>
                  <a:lnTo>
                    <a:pt x="58" y="1198"/>
                  </a:lnTo>
                  <a:lnTo>
                    <a:pt x="38" y="1249"/>
                  </a:lnTo>
                  <a:lnTo>
                    <a:pt x="18" y="1302"/>
                  </a:lnTo>
                  <a:lnTo>
                    <a:pt x="0" y="1357"/>
                  </a:lnTo>
                  <a:lnTo>
                    <a:pt x="0" y="118"/>
                  </a:lnTo>
                  <a:lnTo>
                    <a:pt x="0" y="118"/>
                  </a:lnTo>
                  <a:close/>
                </a:path>
              </a:pathLst>
            </a:custGeom>
            <a:solidFill>
              <a:schemeClr val="accent2">
                <a:lumMod val="40000"/>
                <a:lumOff val="6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0"/>
            <p:cNvSpPr>
              <a:spLocks/>
            </p:cNvSpPr>
            <p:nvPr userDrawn="1"/>
          </p:nvSpPr>
          <p:spPr bwMode="auto">
            <a:xfrm>
              <a:off x="1502664" y="5586916"/>
              <a:ext cx="6519672" cy="5913188"/>
            </a:xfrm>
            <a:custGeom>
              <a:avLst/>
              <a:gdLst/>
              <a:ahLst/>
              <a:cxnLst>
                <a:cxn ang="0">
                  <a:pos x="1377" y="130"/>
                </a:cxn>
                <a:cxn ang="0">
                  <a:pos x="1299" y="89"/>
                </a:cxn>
                <a:cxn ang="0">
                  <a:pos x="1220" y="56"/>
                </a:cxn>
                <a:cxn ang="0">
                  <a:pos x="1137" y="30"/>
                </a:cxn>
                <a:cxn ang="0">
                  <a:pos x="1052" y="11"/>
                </a:cxn>
                <a:cxn ang="0">
                  <a:pos x="966" y="2"/>
                </a:cxn>
                <a:cxn ang="0">
                  <a:pos x="880" y="0"/>
                </a:cxn>
                <a:cxn ang="0">
                  <a:pos x="794" y="5"/>
                </a:cxn>
                <a:cxn ang="0">
                  <a:pos x="708" y="18"/>
                </a:cxn>
                <a:cxn ang="0">
                  <a:pos x="624" y="40"/>
                </a:cxn>
                <a:cxn ang="0">
                  <a:pos x="543" y="69"/>
                </a:cxn>
                <a:cxn ang="0">
                  <a:pos x="466" y="107"/>
                </a:cxn>
                <a:cxn ang="0">
                  <a:pos x="391" y="155"/>
                </a:cxn>
                <a:cxn ang="0">
                  <a:pos x="322" y="210"/>
                </a:cxn>
                <a:cxn ang="0">
                  <a:pos x="258" y="272"/>
                </a:cxn>
                <a:cxn ang="0">
                  <a:pos x="200" y="345"/>
                </a:cxn>
                <a:cxn ang="0">
                  <a:pos x="149" y="426"/>
                </a:cxn>
                <a:cxn ang="0">
                  <a:pos x="124" y="472"/>
                </a:cxn>
                <a:cxn ang="0">
                  <a:pos x="83" y="568"/>
                </a:cxn>
                <a:cxn ang="0">
                  <a:pos x="48" y="667"/>
                </a:cxn>
                <a:cxn ang="0">
                  <a:pos x="23" y="769"/>
                </a:cxn>
                <a:cxn ang="0">
                  <a:pos x="7" y="875"/>
                </a:cxn>
                <a:cxn ang="0">
                  <a:pos x="0" y="982"/>
                </a:cxn>
                <a:cxn ang="0">
                  <a:pos x="2" y="1090"/>
                </a:cxn>
                <a:cxn ang="0">
                  <a:pos x="12" y="1200"/>
                </a:cxn>
                <a:cxn ang="0">
                  <a:pos x="31" y="1311"/>
                </a:cxn>
                <a:cxn ang="0">
                  <a:pos x="61" y="1420"/>
                </a:cxn>
                <a:cxn ang="0">
                  <a:pos x="101" y="1529"/>
                </a:cxn>
                <a:cxn ang="0">
                  <a:pos x="149" y="1636"/>
                </a:cxn>
                <a:cxn ang="0">
                  <a:pos x="206" y="1742"/>
                </a:cxn>
                <a:cxn ang="0">
                  <a:pos x="274" y="1844"/>
                </a:cxn>
                <a:cxn ang="0">
                  <a:pos x="353" y="1943"/>
                </a:cxn>
                <a:cxn ang="0">
                  <a:pos x="441" y="2039"/>
                </a:cxn>
                <a:cxn ang="0">
                  <a:pos x="2552" y="2085"/>
                </a:cxn>
                <a:cxn ang="0">
                  <a:pos x="2526" y="2070"/>
                </a:cxn>
                <a:cxn ang="0">
                  <a:pos x="2336" y="1955"/>
                </a:cxn>
                <a:cxn ang="0">
                  <a:pos x="2192" y="1860"/>
                </a:cxn>
                <a:cxn ang="0">
                  <a:pos x="2025" y="1748"/>
                </a:cxn>
                <a:cxn ang="0">
                  <a:pos x="1849" y="1619"/>
                </a:cxn>
                <a:cxn ang="0">
                  <a:pos x="1667" y="1477"/>
                </a:cxn>
                <a:cxn ang="0">
                  <a:pos x="1492" y="1326"/>
                </a:cxn>
                <a:cxn ang="0">
                  <a:pos x="1410" y="1246"/>
                </a:cxn>
                <a:cxn ang="0">
                  <a:pos x="1332" y="1167"/>
                </a:cxn>
                <a:cxn ang="0">
                  <a:pos x="1261" y="1086"/>
                </a:cxn>
                <a:cxn ang="0">
                  <a:pos x="1195" y="1004"/>
                </a:cxn>
                <a:cxn ang="0">
                  <a:pos x="1139" y="923"/>
                </a:cxn>
                <a:cxn ang="0">
                  <a:pos x="1091" y="840"/>
                </a:cxn>
                <a:cxn ang="0">
                  <a:pos x="1055" y="761"/>
                </a:cxn>
                <a:cxn ang="0">
                  <a:pos x="1030" y="680"/>
                </a:cxn>
                <a:cxn ang="0">
                  <a:pos x="1017" y="602"/>
                </a:cxn>
                <a:cxn ang="0">
                  <a:pos x="1019" y="527"/>
                </a:cxn>
                <a:cxn ang="0">
                  <a:pos x="1028" y="470"/>
                </a:cxn>
                <a:cxn ang="0">
                  <a:pos x="1040" y="434"/>
                </a:cxn>
                <a:cxn ang="0">
                  <a:pos x="1057" y="398"/>
                </a:cxn>
                <a:cxn ang="0">
                  <a:pos x="1076" y="363"/>
                </a:cxn>
                <a:cxn ang="0">
                  <a:pos x="1101" y="330"/>
                </a:cxn>
                <a:cxn ang="0">
                  <a:pos x="1131" y="295"/>
                </a:cxn>
                <a:cxn ang="0">
                  <a:pos x="1182" y="248"/>
                </a:cxn>
                <a:cxn ang="0">
                  <a:pos x="1269" y="186"/>
                </a:cxn>
                <a:cxn ang="0">
                  <a:pos x="1377" y="130"/>
                </a:cxn>
              </a:cxnLst>
              <a:rect l="0" t="0" r="r" b="b"/>
              <a:pathLst>
                <a:path w="2552" h="2085">
                  <a:moveTo>
                    <a:pt x="1377" y="130"/>
                  </a:moveTo>
                  <a:lnTo>
                    <a:pt x="1377" y="130"/>
                  </a:lnTo>
                  <a:lnTo>
                    <a:pt x="1339" y="109"/>
                  </a:lnTo>
                  <a:lnTo>
                    <a:pt x="1299" y="89"/>
                  </a:lnTo>
                  <a:lnTo>
                    <a:pt x="1260" y="73"/>
                  </a:lnTo>
                  <a:lnTo>
                    <a:pt x="1220" y="56"/>
                  </a:lnTo>
                  <a:lnTo>
                    <a:pt x="1179" y="43"/>
                  </a:lnTo>
                  <a:lnTo>
                    <a:pt x="1137" y="30"/>
                  </a:lnTo>
                  <a:lnTo>
                    <a:pt x="1094" y="20"/>
                  </a:lnTo>
                  <a:lnTo>
                    <a:pt x="1052" y="11"/>
                  </a:lnTo>
                  <a:lnTo>
                    <a:pt x="1009" y="7"/>
                  </a:lnTo>
                  <a:lnTo>
                    <a:pt x="966" y="2"/>
                  </a:lnTo>
                  <a:lnTo>
                    <a:pt x="923" y="0"/>
                  </a:lnTo>
                  <a:lnTo>
                    <a:pt x="880" y="0"/>
                  </a:lnTo>
                  <a:lnTo>
                    <a:pt x="837" y="2"/>
                  </a:lnTo>
                  <a:lnTo>
                    <a:pt x="794" y="5"/>
                  </a:lnTo>
                  <a:lnTo>
                    <a:pt x="751" y="10"/>
                  </a:lnTo>
                  <a:lnTo>
                    <a:pt x="708" y="18"/>
                  </a:lnTo>
                  <a:lnTo>
                    <a:pt x="667" y="28"/>
                  </a:lnTo>
                  <a:lnTo>
                    <a:pt x="624" y="40"/>
                  </a:lnTo>
                  <a:lnTo>
                    <a:pt x="584" y="54"/>
                  </a:lnTo>
                  <a:lnTo>
                    <a:pt x="543" y="69"/>
                  </a:lnTo>
                  <a:lnTo>
                    <a:pt x="504" y="87"/>
                  </a:lnTo>
                  <a:lnTo>
                    <a:pt x="466" y="107"/>
                  </a:lnTo>
                  <a:lnTo>
                    <a:pt x="428" y="130"/>
                  </a:lnTo>
                  <a:lnTo>
                    <a:pt x="391" y="155"/>
                  </a:lnTo>
                  <a:lnTo>
                    <a:pt x="357" y="182"/>
                  </a:lnTo>
                  <a:lnTo>
                    <a:pt x="322" y="210"/>
                  </a:lnTo>
                  <a:lnTo>
                    <a:pt x="289" y="241"/>
                  </a:lnTo>
                  <a:lnTo>
                    <a:pt x="258" y="272"/>
                  </a:lnTo>
                  <a:lnTo>
                    <a:pt x="228" y="309"/>
                  </a:lnTo>
                  <a:lnTo>
                    <a:pt x="200" y="345"/>
                  </a:lnTo>
                  <a:lnTo>
                    <a:pt x="173" y="385"/>
                  </a:lnTo>
                  <a:lnTo>
                    <a:pt x="149" y="426"/>
                  </a:lnTo>
                  <a:lnTo>
                    <a:pt x="149" y="426"/>
                  </a:lnTo>
                  <a:lnTo>
                    <a:pt x="124" y="472"/>
                  </a:lnTo>
                  <a:lnTo>
                    <a:pt x="102" y="520"/>
                  </a:lnTo>
                  <a:lnTo>
                    <a:pt x="83" y="568"/>
                  </a:lnTo>
                  <a:lnTo>
                    <a:pt x="64" y="617"/>
                  </a:lnTo>
                  <a:lnTo>
                    <a:pt x="48" y="667"/>
                  </a:lnTo>
                  <a:lnTo>
                    <a:pt x="35" y="718"/>
                  </a:lnTo>
                  <a:lnTo>
                    <a:pt x="23" y="769"/>
                  </a:lnTo>
                  <a:lnTo>
                    <a:pt x="15" y="822"/>
                  </a:lnTo>
                  <a:lnTo>
                    <a:pt x="7" y="875"/>
                  </a:lnTo>
                  <a:lnTo>
                    <a:pt x="2" y="928"/>
                  </a:lnTo>
                  <a:lnTo>
                    <a:pt x="0" y="982"/>
                  </a:lnTo>
                  <a:lnTo>
                    <a:pt x="0" y="1035"/>
                  </a:lnTo>
                  <a:lnTo>
                    <a:pt x="2" y="1090"/>
                  </a:lnTo>
                  <a:lnTo>
                    <a:pt x="5" y="1146"/>
                  </a:lnTo>
                  <a:lnTo>
                    <a:pt x="12" y="1200"/>
                  </a:lnTo>
                  <a:lnTo>
                    <a:pt x="22" y="1255"/>
                  </a:lnTo>
                  <a:lnTo>
                    <a:pt x="31" y="1311"/>
                  </a:lnTo>
                  <a:lnTo>
                    <a:pt x="46" y="1365"/>
                  </a:lnTo>
                  <a:lnTo>
                    <a:pt x="61" y="1420"/>
                  </a:lnTo>
                  <a:lnTo>
                    <a:pt x="79" y="1474"/>
                  </a:lnTo>
                  <a:lnTo>
                    <a:pt x="101" y="1529"/>
                  </a:lnTo>
                  <a:lnTo>
                    <a:pt x="124" y="1583"/>
                  </a:lnTo>
                  <a:lnTo>
                    <a:pt x="149" y="1636"/>
                  </a:lnTo>
                  <a:lnTo>
                    <a:pt x="177" y="1689"/>
                  </a:lnTo>
                  <a:lnTo>
                    <a:pt x="206" y="1742"/>
                  </a:lnTo>
                  <a:lnTo>
                    <a:pt x="239" y="1793"/>
                  </a:lnTo>
                  <a:lnTo>
                    <a:pt x="274" y="1844"/>
                  </a:lnTo>
                  <a:lnTo>
                    <a:pt x="312" y="1895"/>
                  </a:lnTo>
                  <a:lnTo>
                    <a:pt x="353" y="1943"/>
                  </a:lnTo>
                  <a:lnTo>
                    <a:pt x="396" y="1993"/>
                  </a:lnTo>
                  <a:lnTo>
                    <a:pt x="441" y="2039"/>
                  </a:lnTo>
                  <a:lnTo>
                    <a:pt x="489" y="2085"/>
                  </a:lnTo>
                  <a:lnTo>
                    <a:pt x="2552" y="2085"/>
                  </a:lnTo>
                  <a:lnTo>
                    <a:pt x="2552" y="2085"/>
                  </a:lnTo>
                  <a:lnTo>
                    <a:pt x="2526" y="2070"/>
                  </a:lnTo>
                  <a:lnTo>
                    <a:pt x="2450" y="2026"/>
                  </a:lnTo>
                  <a:lnTo>
                    <a:pt x="2336" y="1955"/>
                  </a:lnTo>
                  <a:lnTo>
                    <a:pt x="2266" y="1910"/>
                  </a:lnTo>
                  <a:lnTo>
                    <a:pt x="2192" y="1860"/>
                  </a:lnTo>
                  <a:lnTo>
                    <a:pt x="2111" y="1808"/>
                  </a:lnTo>
                  <a:lnTo>
                    <a:pt x="2025" y="1748"/>
                  </a:lnTo>
                  <a:lnTo>
                    <a:pt x="1938" y="1685"/>
                  </a:lnTo>
                  <a:lnTo>
                    <a:pt x="1849" y="1619"/>
                  </a:lnTo>
                  <a:lnTo>
                    <a:pt x="1758" y="1550"/>
                  </a:lnTo>
                  <a:lnTo>
                    <a:pt x="1667" y="1477"/>
                  </a:lnTo>
                  <a:lnTo>
                    <a:pt x="1578" y="1403"/>
                  </a:lnTo>
                  <a:lnTo>
                    <a:pt x="1492" y="1326"/>
                  </a:lnTo>
                  <a:lnTo>
                    <a:pt x="1451" y="1286"/>
                  </a:lnTo>
                  <a:lnTo>
                    <a:pt x="1410" y="1246"/>
                  </a:lnTo>
                  <a:lnTo>
                    <a:pt x="1370" y="1207"/>
                  </a:lnTo>
                  <a:lnTo>
                    <a:pt x="1332" y="1167"/>
                  </a:lnTo>
                  <a:lnTo>
                    <a:pt x="1296" y="1126"/>
                  </a:lnTo>
                  <a:lnTo>
                    <a:pt x="1261" y="1086"/>
                  </a:lnTo>
                  <a:lnTo>
                    <a:pt x="1227" y="1045"/>
                  </a:lnTo>
                  <a:lnTo>
                    <a:pt x="1195" y="1004"/>
                  </a:lnTo>
                  <a:lnTo>
                    <a:pt x="1167" y="962"/>
                  </a:lnTo>
                  <a:lnTo>
                    <a:pt x="1139" y="923"/>
                  </a:lnTo>
                  <a:lnTo>
                    <a:pt x="1114" y="881"/>
                  </a:lnTo>
                  <a:lnTo>
                    <a:pt x="1091" y="840"/>
                  </a:lnTo>
                  <a:lnTo>
                    <a:pt x="1071" y="801"/>
                  </a:lnTo>
                  <a:lnTo>
                    <a:pt x="1055" y="761"/>
                  </a:lnTo>
                  <a:lnTo>
                    <a:pt x="1042" y="720"/>
                  </a:lnTo>
                  <a:lnTo>
                    <a:pt x="1030" y="680"/>
                  </a:lnTo>
                  <a:lnTo>
                    <a:pt x="1022" y="642"/>
                  </a:lnTo>
                  <a:lnTo>
                    <a:pt x="1017" y="602"/>
                  </a:lnTo>
                  <a:lnTo>
                    <a:pt x="1015" y="565"/>
                  </a:lnTo>
                  <a:lnTo>
                    <a:pt x="1019" y="527"/>
                  </a:lnTo>
                  <a:lnTo>
                    <a:pt x="1023" y="489"/>
                  </a:lnTo>
                  <a:lnTo>
                    <a:pt x="1028" y="470"/>
                  </a:lnTo>
                  <a:lnTo>
                    <a:pt x="1033" y="452"/>
                  </a:lnTo>
                  <a:lnTo>
                    <a:pt x="1040" y="434"/>
                  </a:lnTo>
                  <a:lnTo>
                    <a:pt x="1048" y="416"/>
                  </a:lnTo>
                  <a:lnTo>
                    <a:pt x="1057" y="398"/>
                  </a:lnTo>
                  <a:lnTo>
                    <a:pt x="1066" y="381"/>
                  </a:lnTo>
                  <a:lnTo>
                    <a:pt x="1076" y="363"/>
                  </a:lnTo>
                  <a:lnTo>
                    <a:pt x="1088" y="347"/>
                  </a:lnTo>
                  <a:lnTo>
                    <a:pt x="1101" y="330"/>
                  </a:lnTo>
                  <a:lnTo>
                    <a:pt x="1116" y="312"/>
                  </a:lnTo>
                  <a:lnTo>
                    <a:pt x="1131" y="295"/>
                  </a:lnTo>
                  <a:lnTo>
                    <a:pt x="1147" y="281"/>
                  </a:lnTo>
                  <a:lnTo>
                    <a:pt x="1182" y="248"/>
                  </a:lnTo>
                  <a:lnTo>
                    <a:pt x="1223" y="216"/>
                  </a:lnTo>
                  <a:lnTo>
                    <a:pt x="1269" y="186"/>
                  </a:lnTo>
                  <a:lnTo>
                    <a:pt x="1321" y="158"/>
                  </a:lnTo>
                  <a:lnTo>
                    <a:pt x="1377" y="130"/>
                  </a:lnTo>
                  <a:lnTo>
                    <a:pt x="1377" y="130"/>
                  </a:lnTo>
                  <a:close/>
                </a:path>
              </a:pathLst>
            </a:custGeom>
            <a:solidFill>
              <a:schemeClr val="bg1">
                <a:lumMod val="95000"/>
                <a:alpha val="34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1"/>
            <p:cNvSpPr>
              <a:spLocks/>
            </p:cNvSpPr>
            <p:nvPr userDrawn="1"/>
          </p:nvSpPr>
          <p:spPr bwMode="auto">
            <a:xfrm>
              <a:off x="1155002" y="5801712"/>
              <a:ext cx="3420932" cy="5698392"/>
            </a:xfrm>
            <a:custGeom>
              <a:avLst/>
              <a:gdLst/>
              <a:ahLst/>
              <a:cxnLst>
                <a:cxn ang="0">
                  <a:pos x="99" y="1804"/>
                </a:cxn>
                <a:cxn ang="0">
                  <a:pos x="57" y="1647"/>
                </a:cxn>
                <a:cxn ang="0">
                  <a:pos x="29" y="1492"/>
                </a:cxn>
                <a:cxn ang="0">
                  <a:pos x="10" y="1342"/>
                </a:cxn>
                <a:cxn ang="0">
                  <a:pos x="1" y="1195"/>
                </a:cxn>
                <a:cxn ang="0">
                  <a:pos x="1" y="1054"/>
                </a:cxn>
                <a:cxn ang="0">
                  <a:pos x="10" y="919"/>
                </a:cxn>
                <a:cxn ang="0">
                  <a:pos x="26" y="790"/>
                </a:cxn>
                <a:cxn ang="0">
                  <a:pos x="49" y="667"/>
                </a:cxn>
                <a:cxn ang="0">
                  <a:pos x="81" y="553"/>
                </a:cxn>
                <a:cxn ang="0">
                  <a:pos x="117" y="445"/>
                </a:cxn>
                <a:cxn ang="0">
                  <a:pos x="158" y="346"/>
                </a:cxn>
                <a:cxn ang="0">
                  <a:pos x="203" y="255"/>
                </a:cxn>
                <a:cxn ang="0">
                  <a:pos x="254" y="176"/>
                </a:cxn>
                <a:cxn ang="0">
                  <a:pos x="307" y="105"/>
                </a:cxn>
                <a:cxn ang="0">
                  <a:pos x="363" y="47"/>
                </a:cxn>
                <a:cxn ang="0">
                  <a:pos x="421" y="0"/>
                </a:cxn>
                <a:cxn ang="0">
                  <a:pos x="383" y="57"/>
                </a:cxn>
                <a:cxn ang="0">
                  <a:pos x="317" y="176"/>
                </a:cxn>
                <a:cxn ang="0">
                  <a:pos x="265" y="298"/>
                </a:cxn>
                <a:cxn ang="0">
                  <a:pos x="226" y="421"/>
                </a:cxn>
                <a:cxn ang="0">
                  <a:pos x="201" y="544"/>
                </a:cxn>
                <a:cxn ang="0">
                  <a:pos x="188" y="667"/>
                </a:cxn>
                <a:cxn ang="0">
                  <a:pos x="186" y="789"/>
                </a:cxn>
                <a:cxn ang="0">
                  <a:pos x="196" y="911"/>
                </a:cxn>
                <a:cxn ang="0">
                  <a:pos x="219" y="1030"/>
                </a:cxn>
                <a:cxn ang="0">
                  <a:pos x="252" y="1147"/>
                </a:cxn>
                <a:cxn ang="0">
                  <a:pos x="297" y="1261"/>
                </a:cxn>
                <a:cxn ang="0">
                  <a:pos x="351" y="1371"/>
                </a:cxn>
                <a:cxn ang="0">
                  <a:pos x="416" y="1477"/>
                </a:cxn>
                <a:cxn ang="0">
                  <a:pos x="492" y="1578"/>
                </a:cxn>
                <a:cxn ang="0">
                  <a:pos x="576" y="1674"/>
                </a:cxn>
                <a:cxn ang="0">
                  <a:pos x="668" y="1763"/>
                </a:cxn>
                <a:cxn ang="0">
                  <a:pos x="99" y="1804"/>
                </a:cxn>
              </a:cxnLst>
              <a:rect l="0" t="0" r="r" b="b"/>
              <a:pathLst>
                <a:path w="718" h="1804">
                  <a:moveTo>
                    <a:pt x="99" y="1804"/>
                  </a:moveTo>
                  <a:lnTo>
                    <a:pt x="99" y="1804"/>
                  </a:lnTo>
                  <a:lnTo>
                    <a:pt x="77" y="1725"/>
                  </a:lnTo>
                  <a:lnTo>
                    <a:pt x="57" y="1647"/>
                  </a:lnTo>
                  <a:lnTo>
                    <a:pt x="43" y="1570"/>
                  </a:lnTo>
                  <a:lnTo>
                    <a:pt x="29" y="1492"/>
                  </a:lnTo>
                  <a:lnTo>
                    <a:pt x="18" y="1416"/>
                  </a:lnTo>
                  <a:lnTo>
                    <a:pt x="10" y="1342"/>
                  </a:lnTo>
                  <a:lnTo>
                    <a:pt x="5" y="1267"/>
                  </a:lnTo>
                  <a:lnTo>
                    <a:pt x="1" y="1195"/>
                  </a:lnTo>
                  <a:lnTo>
                    <a:pt x="0" y="1124"/>
                  </a:lnTo>
                  <a:lnTo>
                    <a:pt x="1" y="1054"/>
                  </a:lnTo>
                  <a:lnTo>
                    <a:pt x="5" y="987"/>
                  </a:lnTo>
                  <a:lnTo>
                    <a:pt x="10" y="919"/>
                  </a:lnTo>
                  <a:lnTo>
                    <a:pt x="18" y="853"/>
                  </a:lnTo>
                  <a:lnTo>
                    <a:pt x="26" y="790"/>
                  </a:lnTo>
                  <a:lnTo>
                    <a:pt x="38" y="728"/>
                  </a:lnTo>
                  <a:lnTo>
                    <a:pt x="49" y="667"/>
                  </a:lnTo>
                  <a:lnTo>
                    <a:pt x="64" y="609"/>
                  </a:lnTo>
                  <a:lnTo>
                    <a:pt x="81" y="553"/>
                  </a:lnTo>
                  <a:lnTo>
                    <a:pt x="97" y="496"/>
                  </a:lnTo>
                  <a:lnTo>
                    <a:pt x="117" y="445"/>
                  </a:lnTo>
                  <a:lnTo>
                    <a:pt x="137" y="394"/>
                  </a:lnTo>
                  <a:lnTo>
                    <a:pt x="158" y="346"/>
                  </a:lnTo>
                  <a:lnTo>
                    <a:pt x="180" y="300"/>
                  </a:lnTo>
                  <a:lnTo>
                    <a:pt x="203" y="255"/>
                  </a:lnTo>
                  <a:lnTo>
                    <a:pt x="227" y="214"/>
                  </a:lnTo>
                  <a:lnTo>
                    <a:pt x="254" y="176"/>
                  </a:lnTo>
                  <a:lnTo>
                    <a:pt x="280" y="140"/>
                  </a:lnTo>
                  <a:lnTo>
                    <a:pt x="307" y="105"/>
                  </a:lnTo>
                  <a:lnTo>
                    <a:pt x="335" y="76"/>
                  </a:lnTo>
                  <a:lnTo>
                    <a:pt x="363" y="47"/>
                  </a:lnTo>
                  <a:lnTo>
                    <a:pt x="391" y="21"/>
                  </a:lnTo>
                  <a:lnTo>
                    <a:pt x="421" y="0"/>
                  </a:lnTo>
                  <a:lnTo>
                    <a:pt x="421" y="0"/>
                  </a:lnTo>
                  <a:lnTo>
                    <a:pt x="383" y="57"/>
                  </a:lnTo>
                  <a:lnTo>
                    <a:pt x="348" y="117"/>
                  </a:lnTo>
                  <a:lnTo>
                    <a:pt x="317" y="176"/>
                  </a:lnTo>
                  <a:lnTo>
                    <a:pt x="289" y="237"/>
                  </a:lnTo>
                  <a:lnTo>
                    <a:pt x="265" y="298"/>
                  </a:lnTo>
                  <a:lnTo>
                    <a:pt x="244" y="359"/>
                  </a:lnTo>
                  <a:lnTo>
                    <a:pt x="226" y="421"/>
                  </a:lnTo>
                  <a:lnTo>
                    <a:pt x="213" y="482"/>
                  </a:lnTo>
                  <a:lnTo>
                    <a:pt x="201" y="544"/>
                  </a:lnTo>
                  <a:lnTo>
                    <a:pt x="193" y="605"/>
                  </a:lnTo>
                  <a:lnTo>
                    <a:pt x="188" y="667"/>
                  </a:lnTo>
                  <a:lnTo>
                    <a:pt x="185" y="728"/>
                  </a:lnTo>
                  <a:lnTo>
                    <a:pt x="186" y="789"/>
                  </a:lnTo>
                  <a:lnTo>
                    <a:pt x="189" y="850"/>
                  </a:lnTo>
                  <a:lnTo>
                    <a:pt x="196" y="911"/>
                  </a:lnTo>
                  <a:lnTo>
                    <a:pt x="206" y="970"/>
                  </a:lnTo>
                  <a:lnTo>
                    <a:pt x="219" y="1030"/>
                  </a:lnTo>
                  <a:lnTo>
                    <a:pt x="234" y="1089"/>
                  </a:lnTo>
                  <a:lnTo>
                    <a:pt x="252" y="1147"/>
                  </a:lnTo>
                  <a:lnTo>
                    <a:pt x="274" y="1205"/>
                  </a:lnTo>
                  <a:lnTo>
                    <a:pt x="297" y="1261"/>
                  </a:lnTo>
                  <a:lnTo>
                    <a:pt x="323" y="1317"/>
                  </a:lnTo>
                  <a:lnTo>
                    <a:pt x="351" y="1371"/>
                  </a:lnTo>
                  <a:lnTo>
                    <a:pt x="383" y="1424"/>
                  </a:lnTo>
                  <a:lnTo>
                    <a:pt x="416" y="1477"/>
                  </a:lnTo>
                  <a:lnTo>
                    <a:pt x="452" y="1528"/>
                  </a:lnTo>
                  <a:lnTo>
                    <a:pt x="492" y="1578"/>
                  </a:lnTo>
                  <a:lnTo>
                    <a:pt x="531" y="1626"/>
                  </a:lnTo>
                  <a:lnTo>
                    <a:pt x="576" y="1674"/>
                  </a:lnTo>
                  <a:lnTo>
                    <a:pt x="620" y="1718"/>
                  </a:lnTo>
                  <a:lnTo>
                    <a:pt x="668" y="1763"/>
                  </a:lnTo>
                  <a:lnTo>
                    <a:pt x="718" y="1804"/>
                  </a:lnTo>
                  <a:lnTo>
                    <a:pt x="99" y="1804"/>
                  </a:lnTo>
                  <a:lnTo>
                    <a:pt x="99" y="1804"/>
                  </a:lnTo>
                  <a:close/>
                </a:path>
              </a:pathLst>
            </a:custGeom>
            <a:solidFill>
              <a:schemeClr val="accent2">
                <a:lumMod val="60000"/>
                <a:lumOff val="40000"/>
                <a:alpha val="37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accent1">
              <a:lumMod val="7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accent1">
              <a:lumMod val="7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chemeClr val="accent1">
              <a:lumMod val="7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accent1">
              <a:lumMod val="7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accent1">
              <a:lumMod val="7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31.jpg"/></Relationships>
</file>

<file path=ppt/slides/_rels/slide2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image" Target="../media/image35.jpeg"/><Relationship Id="rId5" Type="http://schemas.openxmlformats.org/officeDocument/2006/relationships/image" Target="../media/image34.jpeg"/><Relationship Id="rId4" Type="http://schemas.openxmlformats.org/officeDocument/2006/relationships/image" Target="../media/image33.jpeg"/></Relationships>
</file>

<file path=ppt/slides/_rels/slide29.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37.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39.jpg"/></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42.jpg"/><Relationship Id="rId4" Type="http://schemas.openxmlformats.org/officeDocument/2006/relationships/image" Target="../media/image41.jpg"/></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4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8.jp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990600" y="1470263"/>
            <a:ext cx="6858000" cy="2246769"/>
          </a:xfrm>
        </p:spPr>
        <p:txBody>
          <a:bodyPr/>
          <a:lstStyle/>
          <a:p>
            <a:pPr algn="ctr"/>
            <a:r>
              <a:rPr lang="fr-BE" sz="2800" dirty="0">
                <a:effectLst>
                  <a:outerShdw blurRad="38100" dist="38100" dir="2700000" algn="tl">
                    <a:srgbClr val="000000">
                      <a:alpha val="43137"/>
                    </a:srgbClr>
                  </a:outerShdw>
                </a:effectLst>
              </a:rPr>
              <a:t>Configuration et évaluation</a:t>
            </a:r>
            <a:br>
              <a:rPr lang="fr-BE" sz="2800" dirty="0">
                <a:effectLst>
                  <a:outerShdw blurRad="38100" dist="38100" dir="2700000" algn="tl">
                    <a:srgbClr val="000000">
                      <a:alpha val="43137"/>
                    </a:srgbClr>
                  </a:outerShdw>
                </a:effectLst>
              </a:rPr>
            </a:br>
            <a:r>
              <a:rPr lang="fr-BE" sz="2800" dirty="0">
                <a:effectLst>
                  <a:outerShdw blurRad="38100" dist="38100" dir="2700000" algn="tl">
                    <a:srgbClr val="000000">
                      <a:alpha val="43137"/>
                    </a:srgbClr>
                  </a:outerShdw>
                </a:effectLst>
              </a:rPr>
              <a:t>d’un système de prédiction de mots</a:t>
            </a:r>
            <a:br>
              <a:rPr lang="fr-BE" sz="2800" dirty="0">
                <a:effectLst>
                  <a:outerShdw blurRad="38100" dist="38100" dir="2700000" algn="tl">
                    <a:srgbClr val="000000">
                      <a:alpha val="43137"/>
                    </a:srgbClr>
                  </a:outerShdw>
                </a:effectLst>
              </a:rPr>
            </a:br>
            <a:r>
              <a:rPr lang="fr-BE" sz="2800" dirty="0">
                <a:effectLst>
                  <a:outerShdw blurRad="38100" dist="38100" dir="2700000" algn="tl">
                    <a:srgbClr val="000000">
                      <a:alpha val="43137"/>
                    </a:srgbClr>
                  </a:outerShdw>
                </a:effectLst>
              </a:rPr>
              <a:t>au sein d’un logiciel de Communication</a:t>
            </a:r>
            <a:br>
              <a:rPr lang="fr-BE" sz="2800" dirty="0">
                <a:effectLst>
                  <a:outerShdw blurRad="38100" dist="38100" dir="2700000" algn="tl">
                    <a:srgbClr val="000000">
                      <a:alpha val="43137"/>
                    </a:srgbClr>
                  </a:outerShdw>
                </a:effectLst>
              </a:rPr>
            </a:br>
            <a:r>
              <a:rPr lang="fr-BE" sz="2800" dirty="0">
                <a:effectLst>
                  <a:outerShdw blurRad="38100" dist="38100" dir="2700000" algn="tl">
                    <a:srgbClr val="000000">
                      <a:alpha val="43137"/>
                    </a:srgbClr>
                  </a:outerShdw>
                </a:effectLst>
              </a:rPr>
              <a:t>Améliorée et Alternative (CAA)</a:t>
            </a:r>
            <a:br>
              <a:rPr lang="fr-BE" sz="2800" dirty="0">
                <a:effectLst>
                  <a:outerShdw blurRad="38100" dist="38100" dir="2700000" algn="tl">
                    <a:srgbClr val="000000">
                      <a:alpha val="43137"/>
                    </a:srgbClr>
                  </a:outerShdw>
                </a:effectLst>
              </a:rPr>
            </a:br>
            <a:r>
              <a:rPr lang="fr-BE" sz="2800" dirty="0">
                <a:effectLst>
                  <a:outerShdw blurRad="38100" dist="38100" dir="2700000" algn="tl">
                    <a:srgbClr val="000000">
                      <a:alpha val="43137"/>
                    </a:srgbClr>
                  </a:outerShdw>
                </a:effectLst>
              </a:rPr>
              <a:t>pour personnes handicapées</a:t>
            </a:r>
            <a:endParaRPr lang="fr-FR" sz="2800" noProof="1">
              <a:effectLst>
                <a:outerShdw blurRad="38100" dist="38100" dir="2700000" algn="tl">
                  <a:srgbClr val="000000">
                    <a:alpha val="43137"/>
                  </a:srgbClr>
                </a:outerShdw>
              </a:effectLst>
            </a:endParaRPr>
          </a:p>
        </p:txBody>
      </p:sp>
      <p:sp>
        <p:nvSpPr>
          <p:cNvPr id="5" name="Subtitle 4"/>
          <p:cNvSpPr>
            <a:spLocks noGrp="1"/>
          </p:cNvSpPr>
          <p:nvPr>
            <p:ph type="subTitle" idx="1"/>
          </p:nvPr>
        </p:nvSpPr>
        <p:spPr>
          <a:xfrm>
            <a:off x="990600" y="3789040"/>
            <a:ext cx="6858000" cy="461665"/>
          </a:xfrm>
        </p:spPr>
        <p:txBody>
          <a:bodyPr/>
          <a:lstStyle/>
          <a:p>
            <a:pPr algn="ctr"/>
            <a:r>
              <a:rPr lang="fr-BE" dirty="0"/>
              <a:t>Étude de </a:t>
            </a:r>
            <a:r>
              <a:rPr lang="fr-BE" dirty="0" err="1"/>
              <a:t>Presage</a:t>
            </a:r>
            <a:r>
              <a:rPr lang="fr-BE" dirty="0"/>
              <a:t> et ACAT</a:t>
            </a:r>
            <a:endParaRPr lang="fr-FR" noProof="1"/>
          </a:p>
        </p:txBody>
      </p:sp>
      <p:sp>
        <p:nvSpPr>
          <p:cNvPr id="7" name="ZoneTexte 6"/>
          <p:cNvSpPr txBox="1"/>
          <p:nvPr/>
        </p:nvSpPr>
        <p:spPr>
          <a:xfrm>
            <a:off x="3816058" y="6258798"/>
            <a:ext cx="1207084" cy="338554"/>
          </a:xfrm>
          <a:prstGeom prst="rect">
            <a:avLst/>
          </a:prstGeom>
          <a:noFill/>
        </p:spPr>
        <p:txBody>
          <a:bodyPr wrap="square" rtlCol="0">
            <a:spAutoFit/>
          </a:bodyPr>
          <a:lstStyle/>
          <a:p>
            <a:pPr algn="ctr"/>
            <a:r>
              <a:rPr lang="fr-BE" sz="1600" dirty="0">
                <a:solidFill>
                  <a:schemeClr val="accent1">
                    <a:lumMod val="75000"/>
                  </a:schemeClr>
                </a:solidFill>
              </a:rPr>
              <a:t>2017-2018</a:t>
            </a:r>
          </a:p>
        </p:txBody>
      </p:sp>
      <p:sp>
        <p:nvSpPr>
          <p:cNvPr id="2" name="Rectangle 1"/>
          <p:cNvSpPr/>
          <p:nvPr/>
        </p:nvSpPr>
        <p:spPr>
          <a:xfrm>
            <a:off x="3380437" y="5898758"/>
            <a:ext cx="2078326" cy="338554"/>
          </a:xfrm>
          <a:prstGeom prst="rect">
            <a:avLst/>
          </a:prstGeom>
        </p:spPr>
        <p:txBody>
          <a:bodyPr wrap="none">
            <a:spAutoFit/>
          </a:bodyPr>
          <a:lstStyle/>
          <a:p>
            <a:r>
              <a:rPr lang="fr-BE" sz="1600" dirty="0">
                <a:solidFill>
                  <a:schemeClr val="accent1">
                    <a:lumMod val="75000"/>
                  </a:schemeClr>
                </a:solidFill>
              </a:rPr>
              <a:t>MEMO-B570</a:t>
            </a:r>
            <a:r>
              <a:rPr lang="fr-BE" sz="1600" dirty="0">
                <a:latin typeface="Times New Roman" panose="02020603050405020304" pitchFamily="18" charset="0"/>
                <a:cs typeface="Times New Roman" panose="02020603050405020304" pitchFamily="18" charset="0"/>
              </a:rPr>
              <a:t> </a:t>
            </a:r>
            <a:r>
              <a:rPr lang="fr-BE" sz="1600" dirty="0">
                <a:solidFill>
                  <a:schemeClr val="accent1">
                    <a:lumMod val="75000"/>
                  </a:schemeClr>
                </a:solidFill>
              </a:rPr>
              <a:t>Mémoire</a:t>
            </a:r>
          </a:p>
        </p:txBody>
      </p:sp>
      <p:sp>
        <p:nvSpPr>
          <p:cNvPr id="3" name="Rectangle 2"/>
          <p:cNvSpPr/>
          <p:nvPr/>
        </p:nvSpPr>
        <p:spPr>
          <a:xfrm>
            <a:off x="3699520" y="4355812"/>
            <a:ext cx="1440160" cy="369332"/>
          </a:xfrm>
          <a:prstGeom prst="rect">
            <a:avLst/>
          </a:prstGeom>
        </p:spPr>
        <p:txBody>
          <a:bodyPr wrap="square">
            <a:spAutoFit/>
          </a:bodyPr>
          <a:lstStyle/>
          <a:p>
            <a:pPr algn="ctr"/>
            <a:r>
              <a:rPr lang="fr-BE" sz="1600" dirty="0">
                <a:solidFill>
                  <a:schemeClr val="accent1">
                    <a:lumMod val="75000"/>
                  </a:schemeClr>
                </a:solidFill>
              </a:rPr>
              <a:t>Magali</a:t>
            </a:r>
            <a:r>
              <a:rPr lang="fr-BE" dirty="0"/>
              <a:t> </a:t>
            </a:r>
            <a:r>
              <a:rPr lang="fr-BE" sz="1600" dirty="0">
                <a:solidFill>
                  <a:schemeClr val="accent1">
                    <a:lumMod val="75000"/>
                  </a:schemeClr>
                </a:solidFill>
              </a:rPr>
              <a:t>NORRÉ</a:t>
            </a:r>
          </a:p>
        </p:txBody>
      </p:sp>
      <p:pic>
        <p:nvPicPr>
          <p:cNvPr id="8" name="Image 7" descr="C:\Users\Viviane\AppData\Local\Microsoft\Windows\INetCacheContent.Word\ulb.png">
            <a:extLst>
              <a:ext uri="{FF2B5EF4-FFF2-40B4-BE49-F238E27FC236}">
                <a16:creationId xmlns:a16="http://schemas.microsoft.com/office/drawing/2014/main" id="{DE277378-9378-40AE-9D62-26A6A2F8C12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31640" y="239162"/>
            <a:ext cx="6165304" cy="91358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BE" sz="3200" dirty="0">
                <a:effectLst>
                  <a:outerShdw blurRad="38100" dist="38100" dir="2700000" algn="tl">
                    <a:srgbClr val="000000">
                      <a:alpha val="43137"/>
                    </a:srgbClr>
                  </a:outerShdw>
                </a:effectLst>
              </a:rPr>
              <a:t>Évaluation – Corpus</a:t>
            </a:r>
          </a:p>
        </p:txBody>
      </p:sp>
      <p:pic>
        <p:nvPicPr>
          <p:cNvPr id="11" name="Image 10">
            <a:extLst>
              <a:ext uri="{FF2B5EF4-FFF2-40B4-BE49-F238E27FC236}">
                <a16:creationId xmlns:a16="http://schemas.microsoft.com/office/drawing/2014/main" id="{9E4D1C09-771E-4A24-9A56-B0697A8059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43" y="2365403"/>
            <a:ext cx="4633730" cy="3079821"/>
          </a:xfrm>
          <a:prstGeom prst="rect">
            <a:avLst/>
          </a:prstGeom>
        </p:spPr>
      </p:pic>
      <p:sp>
        <p:nvSpPr>
          <p:cNvPr id="12" name="ZoneTexte 11">
            <a:extLst>
              <a:ext uri="{FF2B5EF4-FFF2-40B4-BE49-F238E27FC236}">
                <a16:creationId xmlns:a16="http://schemas.microsoft.com/office/drawing/2014/main" id="{86083546-079B-484D-8E36-A79250B388C1}"/>
              </a:ext>
            </a:extLst>
          </p:cNvPr>
          <p:cNvSpPr txBox="1"/>
          <p:nvPr/>
        </p:nvSpPr>
        <p:spPr>
          <a:xfrm>
            <a:off x="1422751" y="1415215"/>
            <a:ext cx="1726498" cy="646331"/>
          </a:xfrm>
          <a:prstGeom prst="rect">
            <a:avLst/>
          </a:prstGeom>
          <a:noFill/>
        </p:spPr>
        <p:txBody>
          <a:bodyPr wrap="none" rtlCol="0">
            <a:spAutoFit/>
          </a:bodyPr>
          <a:lstStyle/>
          <a:p>
            <a:pPr algn="ctr"/>
            <a:r>
              <a:rPr lang="fr-BE" dirty="0">
                <a:solidFill>
                  <a:schemeClr val="accent1">
                    <a:lumMod val="75000"/>
                  </a:schemeClr>
                </a:solidFill>
              </a:rPr>
              <a:t>Corpus de test A</a:t>
            </a:r>
          </a:p>
          <a:p>
            <a:pPr algn="ctr"/>
            <a:r>
              <a:rPr lang="fr-BE" dirty="0">
                <a:solidFill>
                  <a:schemeClr val="accent1">
                    <a:lumMod val="75000"/>
                  </a:schemeClr>
                </a:solidFill>
              </a:rPr>
              <a:t>(100 phrases)</a:t>
            </a:r>
          </a:p>
        </p:txBody>
      </p:sp>
      <p:sp>
        <p:nvSpPr>
          <p:cNvPr id="15" name="ZoneTexte 14">
            <a:extLst>
              <a:ext uri="{FF2B5EF4-FFF2-40B4-BE49-F238E27FC236}">
                <a16:creationId xmlns:a16="http://schemas.microsoft.com/office/drawing/2014/main" id="{E95A54EE-37EF-4799-8CAC-567A1C022A00}"/>
              </a:ext>
            </a:extLst>
          </p:cNvPr>
          <p:cNvSpPr txBox="1"/>
          <p:nvPr/>
        </p:nvSpPr>
        <p:spPr>
          <a:xfrm>
            <a:off x="5699880" y="1423610"/>
            <a:ext cx="2271519" cy="646331"/>
          </a:xfrm>
          <a:prstGeom prst="rect">
            <a:avLst/>
          </a:prstGeom>
          <a:noFill/>
        </p:spPr>
        <p:txBody>
          <a:bodyPr wrap="none" rtlCol="0">
            <a:spAutoFit/>
          </a:bodyPr>
          <a:lstStyle/>
          <a:p>
            <a:pPr algn="ctr"/>
            <a:r>
              <a:rPr lang="fr-BE" dirty="0">
                <a:solidFill>
                  <a:schemeClr val="accent1">
                    <a:lumMod val="75000"/>
                  </a:schemeClr>
                </a:solidFill>
              </a:rPr>
              <a:t>Corpus de test Ba / </a:t>
            </a:r>
            <a:r>
              <a:rPr lang="fr-BE" dirty="0" err="1">
                <a:solidFill>
                  <a:schemeClr val="accent1">
                    <a:lumMod val="75000"/>
                  </a:schemeClr>
                </a:solidFill>
              </a:rPr>
              <a:t>Bb</a:t>
            </a:r>
            <a:endParaRPr lang="fr-BE" dirty="0">
              <a:solidFill>
                <a:schemeClr val="accent1">
                  <a:lumMod val="75000"/>
                </a:schemeClr>
              </a:solidFill>
            </a:endParaRPr>
          </a:p>
          <a:p>
            <a:pPr algn="ctr"/>
            <a:r>
              <a:rPr lang="fr-BE" dirty="0">
                <a:solidFill>
                  <a:schemeClr val="accent1">
                    <a:lumMod val="75000"/>
                  </a:schemeClr>
                </a:solidFill>
              </a:rPr>
              <a:t>(Perso / A se tordre)</a:t>
            </a:r>
          </a:p>
        </p:txBody>
      </p:sp>
      <p:sp>
        <p:nvSpPr>
          <p:cNvPr id="16" name="ZoneTexte 15">
            <a:extLst>
              <a:ext uri="{FF2B5EF4-FFF2-40B4-BE49-F238E27FC236}">
                <a16:creationId xmlns:a16="http://schemas.microsoft.com/office/drawing/2014/main" id="{1AA62843-B357-41BD-849A-ED5FFD921FAA}"/>
              </a:ext>
            </a:extLst>
          </p:cNvPr>
          <p:cNvSpPr txBox="1"/>
          <p:nvPr/>
        </p:nvSpPr>
        <p:spPr>
          <a:xfrm>
            <a:off x="1422751" y="6375551"/>
            <a:ext cx="968535" cy="369332"/>
          </a:xfrm>
          <a:prstGeom prst="rect">
            <a:avLst/>
          </a:prstGeom>
          <a:noFill/>
        </p:spPr>
        <p:txBody>
          <a:bodyPr wrap="none" rtlCol="0">
            <a:spAutoFit/>
          </a:bodyPr>
          <a:lstStyle/>
          <a:p>
            <a:pPr algn="ctr"/>
            <a:r>
              <a:rPr lang="fr-BE" dirty="0">
                <a:solidFill>
                  <a:schemeClr val="accent4">
                    <a:lumMod val="75000"/>
                  </a:schemeClr>
                </a:solidFill>
              </a:rPr>
              <a:t>Baseline</a:t>
            </a:r>
          </a:p>
        </p:txBody>
      </p:sp>
      <p:cxnSp>
        <p:nvCxnSpPr>
          <p:cNvPr id="18" name="Connecteur droit avec flèche 17">
            <a:extLst>
              <a:ext uri="{FF2B5EF4-FFF2-40B4-BE49-F238E27FC236}">
                <a16:creationId xmlns:a16="http://schemas.microsoft.com/office/drawing/2014/main" id="{01FEBF86-1925-42E0-BEFF-C2503304AFB0}"/>
              </a:ext>
            </a:extLst>
          </p:cNvPr>
          <p:cNvCxnSpPr>
            <a:cxnSpLocks/>
          </p:cNvCxnSpPr>
          <p:nvPr/>
        </p:nvCxnSpPr>
        <p:spPr>
          <a:xfrm>
            <a:off x="1907704" y="5511423"/>
            <a:ext cx="1" cy="79789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pic>
        <p:nvPicPr>
          <p:cNvPr id="19" name="Image 18">
            <a:extLst>
              <a:ext uri="{FF2B5EF4-FFF2-40B4-BE49-F238E27FC236}">
                <a16:creationId xmlns:a16="http://schemas.microsoft.com/office/drawing/2014/main" id="{C2667CF6-4375-483A-8CC5-55DE15654CB0}"/>
              </a:ext>
            </a:extLst>
          </p:cNvPr>
          <p:cNvPicPr>
            <a:picLocks noChangeAspect="1"/>
          </p:cNvPicPr>
          <p:nvPr/>
        </p:nvPicPr>
        <p:blipFill>
          <a:blip r:embed="rId4"/>
          <a:stretch>
            <a:fillRect/>
          </a:stretch>
        </p:blipFill>
        <p:spPr>
          <a:xfrm>
            <a:off x="4682477" y="2780928"/>
            <a:ext cx="4424680" cy="2658487"/>
          </a:xfrm>
          <a:prstGeom prst="rect">
            <a:avLst/>
          </a:prstGeom>
        </p:spPr>
      </p:pic>
      <p:sp>
        <p:nvSpPr>
          <p:cNvPr id="21" name="ZoneTexte 20">
            <a:extLst>
              <a:ext uri="{FF2B5EF4-FFF2-40B4-BE49-F238E27FC236}">
                <a16:creationId xmlns:a16="http://schemas.microsoft.com/office/drawing/2014/main" id="{7818914A-E4D8-4681-BB79-7556DF79E430}"/>
              </a:ext>
            </a:extLst>
          </p:cNvPr>
          <p:cNvSpPr txBox="1"/>
          <p:nvPr/>
        </p:nvSpPr>
        <p:spPr>
          <a:xfrm>
            <a:off x="2414983" y="5749081"/>
            <a:ext cx="5421677" cy="923330"/>
          </a:xfrm>
          <a:prstGeom prst="rect">
            <a:avLst/>
          </a:prstGeom>
          <a:noFill/>
        </p:spPr>
        <p:txBody>
          <a:bodyPr wrap="none" rtlCol="0">
            <a:spAutoFit/>
          </a:bodyPr>
          <a:lstStyle/>
          <a:p>
            <a:pPr marL="285750" indent="-285750">
              <a:buFontTx/>
              <a:buChar char="-"/>
            </a:pPr>
            <a:r>
              <a:rPr lang="fr-BE" dirty="0">
                <a:solidFill>
                  <a:schemeClr val="accent4">
                    <a:lumMod val="75000"/>
                  </a:schemeClr>
                </a:solidFill>
              </a:rPr>
              <a:t>Trigramme</a:t>
            </a:r>
          </a:p>
          <a:p>
            <a:pPr marL="285750" indent="-285750">
              <a:buFontTx/>
              <a:buChar char="-"/>
            </a:pPr>
            <a:r>
              <a:rPr lang="fr-BE" dirty="0">
                <a:solidFill>
                  <a:schemeClr val="accent4">
                    <a:lumMod val="75000"/>
                  </a:schemeClr>
                </a:solidFill>
              </a:rPr>
              <a:t>0,01 / 0,1 / 0,89</a:t>
            </a:r>
          </a:p>
          <a:p>
            <a:r>
              <a:rPr lang="fr-BE" dirty="0">
                <a:solidFill>
                  <a:schemeClr val="accent4">
                    <a:lumMod val="75000"/>
                  </a:schemeClr>
                </a:solidFill>
              </a:rPr>
              <a:t>(= 0,01 * f(m3|m1,m2) + 0,1 * f(m3|m2) + 0,89 * f(m3))</a:t>
            </a:r>
          </a:p>
        </p:txBody>
      </p:sp>
    </p:spTree>
    <p:extLst>
      <p:ext uri="{BB962C8B-B14F-4D97-AF65-F5344CB8AC3E}">
        <p14:creationId xmlns:p14="http://schemas.microsoft.com/office/powerpoint/2010/main" val="22936733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BE" sz="3200" dirty="0">
                <a:effectLst>
                  <a:outerShdw blurRad="38100" dist="38100" dir="2700000" algn="tl">
                    <a:srgbClr val="000000">
                      <a:alpha val="43137"/>
                    </a:srgbClr>
                  </a:outerShdw>
                </a:effectLst>
              </a:rPr>
              <a:t>Évaluation – Prédicteurs</a:t>
            </a:r>
          </a:p>
        </p:txBody>
      </p:sp>
      <p:pic>
        <p:nvPicPr>
          <p:cNvPr id="4" name="Image 3">
            <a:extLst>
              <a:ext uri="{FF2B5EF4-FFF2-40B4-BE49-F238E27FC236}">
                <a16:creationId xmlns:a16="http://schemas.microsoft.com/office/drawing/2014/main" id="{BF75C5AC-B203-4A24-932D-8A3B33C8DC64}"/>
              </a:ext>
            </a:extLst>
          </p:cNvPr>
          <p:cNvPicPr>
            <a:picLocks noChangeAspect="1"/>
          </p:cNvPicPr>
          <p:nvPr/>
        </p:nvPicPr>
        <p:blipFill>
          <a:blip r:embed="rId3"/>
          <a:stretch>
            <a:fillRect/>
          </a:stretch>
        </p:blipFill>
        <p:spPr>
          <a:xfrm>
            <a:off x="98583" y="1628800"/>
            <a:ext cx="8946834" cy="4747666"/>
          </a:xfrm>
          <a:prstGeom prst="rect">
            <a:avLst/>
          </a:prstGeom>
        </p:spPr>
      </p:pic>
    </p:spTree>
    <p:extLst>
      <p:ext uri="{BB962C8B-B14F-4D97-AF65-F5344CB8AC3E}">
        <p14:creationId xmlns:p14="http://schemas.microsoft.com/office/powerpoint/2010/main" val="28490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BE" sz="3200" dirty="0">
                <a:effectLst>
                  <a:outerShdw blurRad="38100" dist="38100" dir="2700000" algn="tl">
                    <a:srgbClr val="000000">
                      <a:alpha val="43137"/>
                    </a:srgbClr>
                  </a:outerShdw>
                </a:effectLst>
              </a:rPr>
              <a:t>Évaluation – Prédictions</a:t>
            </a:r>
          </a:p>
        </p:txBody>
      </p:sp>
      <p:pic>
        <p:nvPicPr>
          <p:cNvPr id="6" name="Image 5">
            <a:extLst>
              <a:ext uri="{FF2B5EF4-FFF2-40B4-BE49-F238E27FC236}">
                <a16:creationId xmlns:a16="http://schemas.microsoft.com/office/drawing/2014/main" id="{426A4822-ECE0-49B6-B6EA-9287F6389681}"/>
              </a:ext>
            </a:extLst>
          </p:cNvPr>
          <p:cNvPicPr>
            <a:picLocks noChangeAspect="1"/>
          </p:cNvPicPr>
          <p:nvPr/>
        </p:nvPicPr>
        <p:blipFill>
          <a:blip r:embed="rId3"/>
          <a:stretch>
            <a:fillRect/>
          </a:stretch>
        </p:blipFill>
        <p:spPr>
          <a:xfrm>
            <a:off x="1215927" y="1421966"/>
            <a:ext cx="6712146" cy="5177287"/>
          </a:xfrm>
          <a:prstGeom prst="rect">
            <a:avLst/>
          </a:prstGeom>
        </p:spPr>
      </p:pic>
    </p:spTree>
    <p:extLst>
      <p:ext uri="{BB962C8B-B14F-4D97-AF65-F5344CB8AC3E}">
        <p14:creationId xmlns:p14="http://schemas.microsoft.com/office/powerpoint/2010/main" val="904039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BE" sz="3200" dirty="0">
                <a:effectLst>
                  <a:outerShdw blurRad="38100" dist="38100" dir="2700000" algn="tl">
                    <a:srgbClr val="000000">
                      <a:alpha val="43137"/>
                    </a:srgbClr>
                  </a:outerShdw>
                </a:effectLst>
              </a:rPr>
              <a:t>Évaluation – (Interface utilisateur)</a:t>
            </a:r>
          </a:p>
        </p:txBody>
      </p:sp>
      <p:sp>
        <p:nvSpPr>
          <p:cNvPr id="8" name="Espace réservé du contenu 7">
            <a:extLst>
              <a:ext uri="{FF2B5EF4-FFF2-40B4-BE49-F238E27FC236}">
                <a16:creationId xmlns:a16="http://schemas.microsoft.com/office/drawing/2014/main" id="{1E010F48-865D-427A-8D09-7D828C4BF8F3}"/>
              </a:ext>
            </a:extLst>
          </p:cNvPr>
          <p:cNvSpPr>
            <a:spLocks noGrp="1"/>
          </p:cNvSpPr>
          <p:nvPr>
            <p:ph idx="1"/>
          </p:nvPr>
        </p:nvSpPr>
        <p:spPr>
          <a:xfrm>
            <a:off x="457200" y="5229200"/>
            <a:ext cx="8229600" cy="4525963"/>
          </a:xfrm>
        </p:spPr>
        <p:txBody>
          <a:bodyPr/>
          <a:lstStyle/>
          <a:p>
            <a:pPr marL="0" indent="0">
              <a:buNone/>
            </a:pPr>
            <a:endParaRPr lang="fr-BE" dirty="0"/>
          </a:p>
          <a:p>
            <a:pPr marL="0" indent="0" algn="just">
              <a:buNone/>
            </a:pPr>
            <a:r>
              <a:rPr lang="fr-BE" sz="2000" dirty="0"/>
              <a:t>Mixte : </a:t>
            </a:r>
            <a:r>
              <a:rPr lang="fr-BE" sz="2000" dirty="0">
                <a:solidFill>
                  <a:schemeClr val="accent4">
                    <a:lumMod val="75000"/>
                  </a:schemeClr>
                </a:solidFill>
              </a:rPr>
              <a:t>’Google Books </a:t>
            </a:r>
            <a:r>
              <a:rPr lang="fr-BE" sz="2000" dirty="0" err="1">
                <a:solidFill>
                  <a:schemeClr val="accent4">
                    <a:lumMod val="75000"/>
                  </a:schemeClr>
                </a:solidFill>
              </a:rPr>
              <a:t>Ngram</a:t>
            </a:r>
            <a:r>
              <a:rPr lang="fr-BE" sz="2000" dirty="0">
                <a:solidFill>
                  <a:schemeClr val="accent4">
                    <a:lumMod val="75000"/>
                  </a:schemeClr>
                </a:solidFill>
              </a:rPr>
              <a:t>’</a:t>
            </a:r>
            <a:r>
              <a:rPr lang="fr-BE" sz="2000" dirty="0"/>
              <a:t> (light) / </a:t>
            </a:r>
            <a:r>
              <a:rPr lang="fr-BE" sz="2000" dirty="0">
                <a:solidFill>
                  <a:schemeClr val="accent4">
                    <a:lumMod val="75000"/>
                  </a:schemeClr>
                </a:solidFill>
              </a:rPr>
              <a:t>trigramme</a:t>
            </a:r>
            <a:r>
              <a:rPr lang="fr-BE" sz="2000" dirty="0"/>
              <a:t> / </a:t>
            </a:r>
            <a:r>
              <a:rPr lang="fr-BE" sz="2000" dirty="0">
                <a:solidFill>
                  <a:schemeClr val="accent4">
                    <a:lumMod val="75000"/>
                  </a:schemeClr>
                </a:solidFill>
              </a:rPr>
              <a:t>0,01 0,1 0,89 </a:t>
            </a:r>
            <a:r>
              <a:rPr lang="fr-BE" sz="2000" dirty="0"/>
              <a:t>/ modèle utilisateur (‘Perso’) / 9 prédictions</a:t>
            </a:r>
          </a:p>
        </p:txBody>
      </p:sp>
      <p:pic>
        <p:nvPicPr>
          <p:cNvPr id="9" name="Image 8">
            <a:extLst>
              <a:ext uri="{FF2B5EF4-FFF2-40B4-BE49-F238E27FC236}">
                <a16:creationId xmlns:a16="http://schemas.microsoft.com/office/drawing/2014/main" id="{20629090-5678-4969-AFF0-639D0EFF6E24}"/>
              </a:ext>
            </a:extLst>
          </p:cNvPr>
          <p:cNvPicPr>
            <a:picLocks noChangeAspect="1"/>
          </p:cNvPicPr>
          <p:nvPr/>
        </p:nvPicPr>
        <p:blipFill>
          <a:blip r:embed="rId3"/>
          <a:stretch>
            <a:fillRect/>
          </a:stretch>
        </p:blipFill>
        <p:spPr>
          <a:xfrm>
            <a:off x="1318758" y="1417638"/>
            <a:ext cx="6506483" cy="3934374"/>
          </a:xfrm>
          <a:prstGeom prst="rect">
            <a:avLst/>
          </a:prstGeom>
        </p:spPr>
      </p:pic>
      <p:cxnSp>
        <p:nvCxnSpPr>
          <p:cNvPr id="6" name="Connecteur droit avec flèche 5">
            <a:extLst>
              <a:ext uri="{FF2B5EF4-FFF2-40B4-BE49-F238E27FC236}">
                <a16:creationId xmlns:a16="http://schemas.microsoft.com/office/drawing/2014/main" id="{75815210-9818-44AB-834E-55B7A8D45DAC}"/>
              </a:ext>
            </a:extLst>
          </p:cNvPr>
          <p:cNvCxnSpPr/>
          <p:nvPr/>
        </p:nvCxnSpPr>
        <p:spPr>
          <a:xfrm>
            <a:off x="4860032" y="5352012"/>
            <a:ext cx="0" cy="30923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10225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99392"/>
            <a:ext cx="8229600" cy="1143000"/>
          </a:xfrm>
        </p:spPr>
        <p:txBody>
          <a:bodyPr>
            <a:normAutofit/>
          </a:bodyPr>
          <a:lstStyle/>
          <a:p>
            <a:r>
              <a:rPr lang="fr-BE" sz="3200" dirty="0">
                <a:effectLst>
                  <a:outerShdw blurRad="38100" dist="38100" dir="2700000" algn="tl">
                    <a:srgbClr val="000000">
                      <a:alpha val="43137"/>
                    </a:srgbClr>
                  </a:outerShdw>
                </a:effectLst>
              </a:rPr>
              <a:t>Évaluation – Test utilisateur</a:t>
            </a:r>
          </a:p>
        </p:txBody>
      </p:sp>
      <p:pic>
        <p:nvPicPr>
          <p:cNvPr id="3" name="Storyboard_2 (online-video-cutter.com)">
            <a:hlinkClick r:id="" action="ppaction://media"/>
            <a:extLst>
              <a:ext uri="{FF2B5EF4-FFF2-40B4-BE49-F238E27FC236}">
                <a16:creationId xmlns:a16="http://schemas.microsoft.com/office/drawing/2014/main" id="{3C9B7F36-06A8-4D16-BB09-16CE6B3398B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84860" y="2440343"/>
            <a:ext cx="7774280" cy="4373033"/>
          </a:xfrm>
          <a:prstGeom prst="rect">
            <a:avLst/>
          </a:prstGeom>
        </p:spPr>
      </p:pic>
      <p:pic>
        <p:nvPicPr>
          <p:cNvPr id="1026" name="Picture 2" descr="usertest_02.jpg">
            <a:extLst>
              <a:ext uri="{FF2B5EF4-FFF2-40B4-BE49-F238E27FC236}">
                <a16:creationId xmlns:a16="http://schemas.microsoft.com/office/drawing/2014/main" id="{0B1A9FA8-E798-421F-A069-BEAFA169C3F6}"/>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220556" y="0"/>
            <a:ext cx="2959956" cy="2409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8006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7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5"/>
          <p:cNvSpPr txBox="1">
            <a:spLocks/>
          </p:cNvSpPr>
          <p:nvPr/>
        </p:nvSpPr>
        <p:spPr>
          <a:xfrm>
            <a:off x="457200" y="5142926"/>
            <a:ext cx="4038600"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1600" dirty="0">
              <a:solidFill>
                <a:schemeClr val="accent1">
                  <a:lumMod val="75000"/>
                </a:schemeClr>
              </a:solidFill>
              <a:latin typeface="+mn-lt"/>
              <a:ea typeface="+mn-ea"/>
              <a:cs typeface="+mn-cs"/>
            </a:endParaRPr>
          </a:p>
        </p:txBody>
      </p:sp>
      <p:sp>
        <p:nvSpPr>
          <p:cNvPr id="11" name="Titre 5"/>
          <p:cNvSpPr txBox="1">
            <a:spLocks/>
          </p:cNvSpPr>
          <p:nvPr/>
        </p:nvSpPr>
        <p:spPr>
          <a:xfrm>
            <a:off x="4650711" y="5949280"/>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2000" dirty="0">
              <a:solidFill>
                <a:schemeClr val="accent1">
                  <a:lumMod val="75000"/>
                </a:schemeClr>
              </a:solidFill>
              <a:latin typeface="+mn-lt"/>
              <a:ea typeface="+mn-ea"/>
              <a:cs typeface="+mn-cs"/>
            </a:endParaRPr>
          </a:p>
        </p:txBody>
      </p:sp>
      <p:sp>
        <p:nvSpPr>
          <p:cNvPr id="14" name="Titre 5"/>
          <p:cNvSpPr>
            <a:spLocks noGrp="1"/>
          </p:cNvSpPr>
          <p:nvPr>
            <p:ph type="title"/>
          </p:nvPr>
        </p:nvSpPr>
        <p:spPr>
          <a:xfrm>
            <a:off x="457200" y="274638"/>
            <a:ext cx="8229600" cy="1143000"/>
          </a:xfrm>
        </p:spPr>
        <p:txBody>
          <a:bodyPr>
            <a:normAutofit/>
          </a:bodyPr>
          <a:lstStyle/>
          <a:p>
            <a:pPr algn="ctr"/>
            <a:r>
              <a:rPr lang="fr-BE" sz="3200" dirty="0">
                <a:effectLst>
                  <a:outerShdw blurRad="38100" dist="38100" dir="2700000" algn="tl">
                    <a:srgbClr val="000000">
                      <a:alpha val="43137"/>
                    </a:srgbClr>
                  </a:outerShdw>
                </a:effectLst>
              </a:rPr>
              <a:t>Conclusion</a:t>
            </a:r>
          </a:p>
        </p:txBody>
      </p:sp>
      <p:sp>
        <p:nvSpPr>
          <p:cNvPr id="18" name="Titre 5"/>
          <p:cNvSpPr txBox="1">
            <a:spLocks/>
          </p:cNvSpPr>
          <p:nvPr/>
        </p:nvSpPr>
        <p:spPr>
          <a:xfrm>
            <a:off x="5105400" y="1894075"/>
            <a:ext cx="3355032"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r">
              <a:spcBef>
                <a:spcPct val="20000"/>
              </a:spcBef>
            </a:pPr>
            <a:endParaRPr lang="fr-BE" sz="9600" dirty="0">
              <a:solidFill>
                <a:schemeClr val="accent1">
                  <a:lumMod val="75000"/>
                </a:schemeClr>
              </a:solidFill>
              <a:latin typeface="+mn-lt"/>
              <a:ea typeface="+mn-ea"/>
              <a:cs typeface="+mn-cs"/>
            </a:endParaRPr>
          </a:p>
        </p:txBody>
      </p:sp>
      <p:sp>
        <p:nvSpPr>
          <p:cNvPr id="6" name="Espace réservé du contenu 1">
            <a:extLst>
              <a:ext uri="{FF2B5EF4-FFF2-40B4-BE49-F238E27FC236}">
                <a16:creationId xmlns:a16="http://schemas.microsoft.com/office/drawing/2014/main" id="{B6CC7CB9-92CE-4913-A228-8F7C694694F6}"/>
              </a:ext>
            </a:extLst>
          </p:cNvPr>
          <p:cNvSpPr>
            <a:spLocks noGrp="1"/>
          </p:cNvSpPr>
          <p:nvPr>
            <p:ph idx="1"/>
          </p:nvPr>
        </p:nvSpPr>
        <p:spPr>
          <a:xfrm>
            <a:off x="457200" y="1715074"/>
            <a:ext cx="8229600" cy="4525963"/>
          </a:xfrm>
        </p:spPr>
        <p:txBody>
          <a:bodyPr/>
          <a:lstStyle/>
          <a:p>
            <a:pPr marL="0" indent="0" algn="ctr">
              <a:buNone/>
            </a:pPr>
            <a:r>
              <a:rPr lang="fr-BE" sz="2400" dirty="0"/>
              <a:t>Performance</a:t>
            </a:r>
          </a:p>
          <a:p>
            <a:pPr algn="ctr"/>
            <a:endParaRPr lang="fr-BE" sz="2400" dirty="0"/>
          </a:p>
          <a:p>
            <a:pPr marL="0" indent="0" algn="ctr">
              <a:buNone/>
            </a:pPr>
            <a:r>
              <a:rPr lang="fr-BE" sz="2400" dirty="0"/>
              <a:t>Comparaison et benchmark</a:t>
            </a:r>
          </a:p>
          <a:p>
            <a:pPr algn="ctr"/>
            <a:endParaRPr lang="fr-BE" sz="2400" dirty="0"/>
          </a:p>
          <a:p>
            <a:pPr marL="0" indent="0" algn="ctr">
              <a:buNone/>
            </a:pPr>
            <a:r>
              <a:rPr lang="fr-BE" sz="2400" dirty="0"/>
              <a:t>Adaptation et paramètres</a:t>
            </a:r>
          </a:p>
          <a:p>
            <a:pPr marL="0" indent="0" algn="ctr">
              <a:buNone/>
            </a:pPr>
            <a:r>
              <a:rPr lang="fr-BE" sz="2400" dirty="0"/>
              <a:t>(flexibilité)</a:t>
            </a:r>
          </a:p>
          <a:p>
            <a:pPr algn="ctr"/>
            <a:endParaRPr lang="fr-BE" sz="2400" dirty="0"/>
          </a:p>
          <a:p>
            <a:pPr marL="0" indent="0" algn="ctr">
              <a:buNone/>
            </a:pPr>
            <a:r>
              <a:rPr lang="fr-BE" sz="2400" dirty="0"/>
              <a:t>Utilisateur</a:t>
            </a:r>
          </a:p>
          <a:p>
            <a:pPr marL="0" indent="0" algn="ctr">
              <a:buNone/>
            </a:pPr>
            <a:endParaRPr lang="fr-BE" sz="2400" dirty="0"/>
          </a:p>
          <a:p>
            <a:pPr marL="0" indent="0" algn="ctr">
              <a:buNone/>
            </a:pPr>
            <a:r>
              <a:rPr lang="fr-BE" sz="2400" dirty="0"/>
              <a:t>Éthique et risques</a:t>
            </a:r>
          </a:p>
        </p:txBody>
      </p:sp>
    </p:spTree>
    <p:extLst>
      <p:ext uri="{BB962C8B-B14F-4D97-AF65-F5344CB8AC3E}">
        <p14:creationId xmlns:p14="http://schemas.microsoft.com/office/powerpoint/2010/main" val="2765364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5"/>
          <p:cNvSpPr txBox="1">
            <a:spLocks/>
          </p:cNvSpPr>
          <p:nvPr/>
        </p:nvSpPr>
        <p:spPr>
          <a:xfrm>
            <a:off x="457200" y="5142926"/>
            <a:ext cx="4038600"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1600" dirty="0">
              <a:solidFill>
                <a:schemeClr val="accent1">
                  <a:lumMod val="75000"/>
                </a:schemeClr>
              </a:solidFill>
              <a:latin typeface="+mn-lt"/>
              <a:ea typeface="+mn-ea"/>
              <a:cs typeface="+mn-cs"/>
            </a:endParaRPr>
          </a:p>
        </p:txBody>
      </p:sp>
      <p:sp>
        <p:nvSpPr>
          <p:cNvPr id="11" name="Titre 5"/>
          <p:cNvSpPr txBox="1">
            <a:spLocks/>
          </p:cNvSpPr>
          <p:nvPr/>
        </p:nvSpPr>
        <p:spPr>
          <a:xfrm>
            <a:off x="4650711" y="5949280"/>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2000" dirty="0">
              <a:solidFill>
                <a:schemeClr val="accent1">
                  <a:lumMod val="75000"/>
                </a:schemeClr>
              </a:solidFill>
              <a:latin typeface="+mn-lt"/>
              <a:ea typeface="+mn-ea"/>
              <a:cs typeface="+mn-cs"/>
            </a:endParaRPr>
          </a:p>
        </p:txBody>
      </p:sp>
      <p:sp>
        <p:nvSpPr>
          <p:cNvPr id="14" name="Titre 5"/>
          <p:cNvSpPr>
            <a:spLocks noGrp="1"/>
          </p:cNvSpPr>
          <p:nvPr>
            <p:ph type="title"/>
          </p:nvPr>
        </p:nvSpPr>
        <p:spPr>
          <a:xfrm>
            <a:off x="457200" y="39784"/>
            <a:ext cx="8229600" cy="1143000"/>
          </a:xfrm>
        </p:spPr>
        <p:txBody>
          <a:bodyPr>
            <a:normAutofit/>
          </a:bodyPr>
          <a:lstStyle/>
          <a:p>
            <a:pPr algn="ctr"/>
            <a:r>
              <a:rPr lang="fr-BE" sz="3200" dirty="0">
                <a:effectLst>
                  <a:outerShdw blurRad="38100" dist="38100" dir="2700000" algn="tl">
                    <a:srgbClr val="000000">
                      <a:alpha val="43137"/>
                    </a:srgbClr>
                  </a:outerShdw>
                </a:effectLst>
              </a:rPr>
              <a:t>GitHub</a:t>
            </a:r>
          </a:p>
        </p:txBody>
      </p:sp>
      <p:sp>
        <p:nvSpPr>
          <p:cNvPr id="18" name="Titre 5"/>
          <p:cNvSpPr txBox="1">
            <a:spLocks/>
          </p:cNvSpPr>
          <p:nvPr/>
        </p:nvSpPr>
        <p:spPr>
          <a:xfrm>
            <a:off x="5105400" y="1894075"/>
            <a:ext cx="3355032"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r">
              <a:spcBef>
                <a:spcPct val="20000"/>
              </a:spcBef>
            </a:pPr>
            <a:endParaRPr lang="fr-BE" sz="9600" dirty="0">
              <a:solidFill>
                <a:schemeClr val="accent1">
                  <a:lumMod val="75000"/>
                </a:schemeClr>
              </a:solidFill>
              <a:latin typeface="+mn-lt"/>
              <a:ea typeface="+mn-ea"/>
              <a:cs typeface="+mn-cs"/>
            </a:endParaRPr>
          </a:p>
        </p:txBody>
      </p:sp>
      <p:pic>
        <p:nvPicPr>
          <p:cNvPr id="4" name="Image 3">
            <a:extLst>
              <a:ext uri="{FF2B5EF4-FFF2-40B4-BE49-F238E27FC236}">
                <a16:creationId xmlns:a16="http://schemas.microsoft.com/office/drawing/2014/main" id="{B74042B8-A474-4A61-B421-59FDF767ACDB}"/>
              </a:ext>
            </a:extLst>
          </p:cNvPr>
          <p:cNvPicPr>
            <a:picLocks noChangeAspect="1"/>
          </p:cNvPicPr>
          <p:nvPr/>
        </p:nvPicPr>
        <p:blipFill>
          <a:blip r:embed="rId3"/>
          <a:stretch>
            <a:fillRect/>
          </a:stretch>
        </p:blipFill>
        <p:spPr>
          <a:xfrm>
            <a:off x="436154" y="1182784"/>
            <a:ext cx="8424095" cy="5081604"/>
          </a:xfrm>
          <a:prstGeom prst="rect">
            <a:avLst/>
          </a:prstGeom>
        </p:spPr>
      </p:pic>
      <p:sp>
        <p:nvSpPr>
          <p:cNvPr id="12" name="Espace réservé du contenu 2">
            <a:extLst>
              <a:ext uri="{FF2B5EF4-FFF2-40B4-BE49-F238E27FC236}">
                <a16:creationId xmlns:a16="http://schemas.microsoft.com/office/drawing/2014/main" id="{E378B61F-CFD1-4F58-BF1E-726123F86839}"/>
              </a:ext>
            </a:extLst>
          </p:cNvPr>
          <p:cNvSpPr>
            <a:spLocks noGrp="1"/>
          </p:cNvSpPr>
          <p:nvPr>
            <p:ph idx="1"/>
          </p:nvPr>
        </p:nvSpPr>
        <p:spPr>
          <a:xfrm>
            <a:off x="457200" y="6420760"/>
            <a:ext cx="8229600" cy="4525963"/>
          </a:xfrm>
        </p:spPr>
        <p:txBody>
          <a:bodyPr>
            <a:normAutofit/>
          </a:bodyPr>
          <a:lstStyle/>
          <a:p>
            <a:pPr marL="0" indent="0" algn="ctr">
              <a:buNone/>
            </a:pPr>
            <a:r>
              <a:rPr lang="fr-BE" sz="1800" dirty="0"/>
              <a:t>https://github.com/Galami/WordPrediction_AAC</a:t>
            </a:r>
          </a:p>
        </p:txBody>
      </p:sp>
    </p:spTree>
    <p:extLst>
      <p:ext uri="{BB962C8B-B14F-4D97-AF65-F5344CB8AC3E}">
        <p14:creationId xmlns:p14="http://schemas.microsoft.com/office/powerpoint/2010/main" val="40965189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5AF4DB0-9271-4F77-8798-B5EDBEAFE505}"/>
              </a:ext>
            </a:extLst>
          </p:cNvPr>
          <p:cNvSpPr>
            <a:spLocks noGrp="1"/>
          </p:cNvSpPr>
          <p:nvPr>
            <p:ph type="title"/>
          </p:nvPr>
        </p:nvSpPr>
        <p:spPr>
          <a:xfrm>
            <a:off x="-1116632" y="4568792"/>
            <a:ext cx="7772400" cy="1362075"/>
          </a:xfrm>
        </p:spPr>
        <p:txBody>
          <a:bodyPr/>
          <a:lstStyle/>
          <a:p>
            <a:pPr algn="r"/>
            <a:r>
              <a:rPr lang="fr-BE" dirty="0"/>
              <a:t>Questions</a:t>
            </a:r>
          </a:p>
        </p:txBody>
      </p:sp>
      <p:pic>
        <p:nvPicPr>
          <p:cNvPr id="4" name="Image 3">
            <a:extLst>
              <a:ext uri="{FF2B5EF4-FFF2-40B4-BE49-F238E27FC236}">
                <a16:creationId xmlns:a16="http://schemas.microsoft.com/office/drawing/2014/main" id="{67CB6214-26FF-4ACB-AB42-9C0BBC88981A}"/>
              </a:ext>
            </a:extLst>
          </p:cNvPr>
          <p:cNvPicPr>
            <a:picLocks noChangeAspect="1"/>
          </p:cNvPicPr>
          <p:nvPr/>
        </p:nvPicPr>
        <p:blipFill>
          <a:blip r:embed="rId2"/>
          <a:stretch>
            <a:fillRect/>
          </a:stretch>
        </p:blipFill>
        <p:spPr>
          <a:xfrm>
            <a:off x="523875" y="1427237"/>
            <a:ext cx="8096250" cy="1209675"/>
          </a:xfrm>
          <a:prstGeom prst="rect">
            <a:avLst/>
          </a:prstGeom>
        </p:spPr>
      </p:pic>
      <p:pic>
        <p:nvPicPr>
          <p:cNvPr id="1026" name="Picture 2" descr="RÃ©sultat de recherche d'images pour &quot;questions merci prÃ©sentation&quot;">
            <a:extLst>
              <a:ext uri="{FF2B5EF4-FFF2-40B4-BE49-F238E27FC236}">
                <a16:creationId xmlns:a16="http://schemas.microsoft.com/office/drawing/2014/main" id="{E908B7B4-AAB2-4162-B277-E12BAF41ACC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79883" y="3729368"/>
            <a:ext cx="2364117" cy="1787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7593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228AFA24-4C62-4853-AF73-F592D8A286F5}"/>
              </a:ext>
            </a:extLst>
          </p:cNvPr>
          <p:cNvSpPr>
            <a:spLocks noGrp="1"/>
          </p:cNvSpPr>
          <p:nvPr>
            <p:ph type="title"/>
          </p:nvPr>
        </p:nvSpPr>
        <p:spPr/>
        <p:txBody>
          <a:bodyPr/>
          <a:lstStyle/>
          <a:p>
            <a:r>
              <a:rPr lang="fr-BE" dirty="0"/>
              <a:t>Pour aller plus loin</a:t>
            </a:r>
          </a:p>
        </p:txBody>
      </p:sp>
    </p:spTree>
    <p:extLst>
      <p:ext uri="{BB962C8B-B14F-4D97-AF65-F5344CB8AC3E}">
        <p14:creationId xmlns:p14="http://schemas.microsoft.com/office/powerpoint/2010/main" val="9736145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5"/>
          <p:cNvSpPr txBox="1">
            <a:spLocks/>
          </p:cNvSpPr>
          <p:nvPr/>
        </p:nvSpPr>
        <p:spPr>
          <a:xfrm>
            <a:off x="457200" y="5142926"/>
            <a:ext cx="4038600"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1600" dirty="0">
              <a:solidFill>
                <a:schemeClr val="accent1">
                  <a:lumMod val="75000"/>
                </a:schemeClr>
              </a:solidFill>
              <a:latin typeface="+mn-lt"/>
              <a:ea typeface="+mn-ea"/>
              <a:cs typeface="+mn-cs"/>
            </a:endParaRPr>
          </a:p>
        </p:txBody>
      </p:sp>
      <p:sp>
        <p:nvSpPr>
          <p:cNvPr id="11" name="Titre 5"/>
          <p:cNvSpPr txBox="1">
            <a:spLocks/>
          </p:cNvSpPr>
          <p:nvPr/>
        </p:nvSpPr>
        <p:spPr>
          <a:xfrm>
            <a:off x="4650711" y="5949280"/>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2000" dirty="0">
              <a:solidFill>
                <a:schemeClr val="accent1">
                  <a:lumMod val="75000"/>
                </a:schemeClr>
              </a:solidFill>
              <a:latin typeface="+mn-lt"/>
              <a:ea typeface="+mn-ea"/>
              <a:cs typeface="+mn-cs"/>
            </a:endParaRPr>
          </a:p>
        </p:txBody>
      </p:sp>
      <p:sp>
        <p:nvSpPr>
          <p:cNvPr id="14" name="Titre 5"/>
          <p:cNvSpPr>
            <a:spLocks noGrp="1"/>
          </p:cNvSpPr>
          <p:nvPr>
            <p:ph type="title"/>
          </p:nvPr>
        </p:nvSpPr>
        <p:spPr/>
        <p:txBody>
          <a:bodyPr>
            <a:normAutofit/>
          </a:bodyPr>
          <a:lstStyle/>
          <a:p>
            <a:pPr algn="ctr"/>
            <a:r>
              <a:rPr lang="fr-BE" sz="3200" dirty="0" err="1">
                <a:effectLst>
                  <a:outerShdw blurRad="38100" dist="38100" dir="2700000" algn="tl">
                    <a:srgbClr val="000000">
                      <a:alpha val="43137"/>
                    </a:srgbClr>
                  </a:outerShdw>
                </a:effectLst>
              </a:rPr>
              <a:t>OOVs</a:t>
            </a:r>
            <a:r>
              <a:rPr lang="fr-BE" sz="3200" dirty="0">
                <a:effectLst>
                  <a:outerShdw blurRad="38100" dist="38100" dir="2700000" algn="tl">
                    <a:srgbClr val="000000">
                      <a:alpha val="43137"/>
                    </a:srgbClr>
                  </a:outerShdw>
                </a:effectLst>
              </a:rPr>
              <a:t>, perplexité et entropie</a:t>
            </a:r>
          </a:p>
        </p:txBody>
      </p:sp>
      <p:sp>
        <p:nvSpPr>
          <p:cNvPr id="2" name="Espace réservé du contenu 1">
            <a:extLst>
              <a:ext uri="{FF2B5EF4-FFF2-40B4-BE49-F238E27FC236}">
                <a16:creationId xmlns:a16="http://schemas.microsoft.com/office/drawing/2014/main" id="{CCD6F82F-1BA4-481C-A624-F3D29B502738}"/>
              </a:ext>
            </a:extLst>
          </p:cNvPr>
          <p:cNvSpPr>
            <a:spLocks noGrp="1"/>
          </p:cNvSpPr>
          <p:nvPr>
            <p:ph idx="1"/>
          </p:nvPr>
        </p:nvSpPr>
        <p:spPr/>
        <p:txBody>
          <a:bodyPr>
            <a:normAutofit lnSpcReduction="10000"/>
          </a:bodyPr>
          <a:lstStyle/>
          <a:p>
            <a:r>
              <a:rPr lang="fr-BE" dirty="0"/>
              <a:t>Google Books </a:t>
            </a:r>
            <a:r>
              <a:rPr lang="fr-BE" dirty="0" err="1"/>
              <a:t>Ngram</a:t>
            </a:r>
            <a:endParaRPr lang="fr-BE" dirty="0"/>
          </a:p>
          <a:p>
            <a:pPr lvl="1"/>
            <a:r>
              <a:rPr lang="fr-BE" dirty="0"/>
              <a:t>Sur les 100 phrases : 36 </a:t>
            </a:r>
            <a:r>
              <a:rPr lang="fr-BE" dirty="0" err="1"/>
              <a:t>OOVs</a:t>
            </a:r>
            <a:r>
              <a:rPr lang="fr-BE" dirty="0"/>
              <a:t> (5,67 %) / 926,69 PP / 9,86 bits</a:t>
            </a:r>
          </a:p>
          <a:p>
            <a:pPr lvl="1"/>
            <a:r>
              <a:rPr lang="fr-BE" dirty="0"/>
              <a:t>Sur Perso : 1 383 </a:t>
            </a:r>
            <a:r>
              <a:rPr lang="fr-BE" dirty="0" err="1"/>
              <a:t>OOVs</a:t>
            </a:r>
            <a:r>
              <a:rPr lang="fr-BE" dirty="0"/>
              <a:t> (7,53 %) / 709,85 PP / 9,47 bits</a:t>
            </a:r>
          </a:p>
          <a:p>
            <a:pPr lvl="1"/>
            <a:r>
              <a:rPr lang="fr-BE" dirty="0"/>
              <a:t>Sur A se tordre : 3 706 </a:t>
            </a:r>
            <a:r>
              <a:rPr lang="fr-BE" dirty="0" err="1"/>
              <a:t>OOVs</a:t>
            </a:r>
            <a:r>
              <a:rPr lang="fr-BE" dirty="0"/>
              <a:t> (9,72 %) / 1247,49 PP / 10,28 bits</a:t>
            </a:r>
          </a:p>
          <a:p>
            <a:endParaRPr lang="fr-BE" dirty="0"/>
          </a:p>
          <a:p>
            <a:r>
              <a:rPr lang="fr-BE" dirty="0"/>
              <a:t>Perso</a:t>
            </a:r>
          </a:p>
          <a:p>
            <a:pPr lvl="1"/>
            <a:r>
              <a:rPr lang="fr-BE" dirty="0"/>
              <a:t>Sur les 100 phrases : 115 </a:t>
            </a:r>
            <a:r>
              <a:rPr lang="fr-BE" dirty="0" err="1"/>
              <a:t>OOVs</a:t>
            </a:r>
            <a:r>
              <a:rPr lang="fr-BE" dirty="0"/>
              <a:t> (18,11 %) / 286,22 PP / 8,16 bits</a:t>
            </a:r>
          </a:p>
          <a:p>
            <a:pPr lvl="1"/>
            <a:r>
              <a:rPr lang="fr-BE" dirty="0"/>
              <a:t>Sur A se tordre : 10 760 </a:t>
            </a:r>
            <a:r>
              <a:rPr lang="fr-BE" dirty="0" err="1"/>
              <a:t>OOVs</a:t>
            </a:r>
            <a:r>
              <a:rPr lang="fr-BE" dirty="0"/>
              <a:t> (28,23 %) / 276,24 PP / 8,11 bits</a:t>
            </a:r>
          </a:p>
          <a:p>
            <a:endParaRPr lang="fr-BE" dirty="0"/>
          </a:p>
          <a:p>
            <a:r>
              <a:rPr lang="fr-BE" dirty="0"/>
              <a:t>A se tordre</a:t>
            </a:r>
          </a:p>
          <a:p>
            <a:pPr lvl="1"/>
            <a:r>
              <a:rPr lang="fr-BE" dirty="0"/>
              <a:t>Sur les 100 phrases : 93 </a:t>
            </a:r>
            <a:r>
              <a:rPr lang="fr-BE" dirty="0" err="1"/>
              <a:t>OOVs</a:t>
            </a:r>
            <a:r>
              <a:rPr lang="fr-BE" dirty="0"/>
              <a:t> (14,65 %) / 393,97 PP / 8,62 bits</a:t>
            </a:r>
          </a:p>
          <a:p>
            <a:pPr lvl="1"/>
            <a:r>
              <a:rPr lang="fr-BE" dirty="0"/>
              <a:t>Sur Perso : 3 208 </a:t>
            </a:r>
            <a:r>
              <a:rPr lang="fr-BE" dirty="0" err="1"/>
              <a:t>OOVs</a:t>
            </a:r>
            <a:r>
              <a:rPr lang="fr-BE" dirty="0"/>
              <a:t> (17,46 %) / 352,40 PP / 8,46 bits</a:t>
            </a:r>
          </a:p>
        </p:txBody>
      </p:sp>
      <p:sp>
        <p:nvSpPr>
          <p:cNvPr id="18" name="Titre 5"/>
          <p:cNvSpPr txBox="1">
            <a:spLocks/>
          </p:cNvSpPr>
          <p:nvPr/>
        </p:nvSpPr>
        <p:spPr>
          <a:xfrm>
            <a:off x="5105400" y="1894075"/>
            <a:ext cx="3355032"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r">
              <a:spcBef>
                <a:spcPct val="20000"/>
              </a:spcBef>
            </a:pPr>
            <a:endParaRPr lang="fr-BE" sz="9600" dirty="0">
              <a:solidFill>
                <a:schemeClr val="accent1">
                  <a:lumMod val="75000"/>
                </a:schemeClr>
              </a:solidFill>
              <a:latin typeface="+mn-lt"/>
              <a:ea typeface="+mn-ea"/>
              <a:cs typeface="+mn-cs"/>
            </a:endParaRPr>
          </a:p>
        </p:txBody>
      </p:sp>
    </p:spTree>
    <p:extLst>
      <p:ext uri="{BB962C8B-B14F-4D97-AF65-F5344CB8AC3E}">
        <p14:creationId xmlns:p14="http://schemas.microsoft.com/office/powerpoint/2010/main" val="3126412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re 5"/>
          <p:cNvSpPr>
            <a:spLocks noGrp="1"/>
          </p:cNvSpPr>
          <p:nvPr>
            <p:ph type="title"/>
          </p:nvPr>
        </p:nvSpPr>
        <p:spPr>
          <a:xfrm>
            <a:off x="381000" y="127883"/>
            <a:ext cx="8229600" cy="1143000"/>
          </a:xfrm>
        </p:spPr>
        <p:txBody>
          <a:bodyPr>
            <a:normAutofit/>
          </a:bodyPr>
          <a:lstStyle/>
          <a:p>
            <a:pPr algn="ctr"/>
            <a:r>
              <a:rPr lang="fr-BE" sz="3200" dirty="0">
                <a:effectLst>
                  <a:outerShdw blurRad="38100" dist="38100" dir="2700000" algn="tl">
                    <a:srgbClr val="000000">
                      <a:alpha val="43137"/>
                    </a:srgbClr>
                  </a:outerShdw>
                </a:effectLst>
              </a:rPr>
              <a:t>Communication Améliorée et Alternative</a:t>
            </a:r>
          </a:p>
        </p:txBody>
      </p:sp>
      <p:pic>
        <p:nvPicPr>
          <p:cNvPr id="2" name="Image 1">
            <a:extLst>
              <a:ext uri="{FF2B5EF4-FFF2-40B4-BE49-F238E27FC236}">
                <a16:creationId xmlns:a16="http://schemas.microsoft.com/office/drawing/2014/main" id="{4209C859-C5EB-4818-BD3C-0A5AF24E5791}"/>
              </a:ext>
            </a:extLst>
          </p:cNvPr>
          <p:cNvPicPr>
            <a:picLocks noChangeAspect="1"/>
          </p:cNvPicPr>
          <p:nvPr/>
        </p:nvPicPr>
        <p:blipFill>
          <a:blip r:embed="rId3"/>
          <a:stretch>
            <a:fillRect/>
          </a:stretch>
        </p:blipFill>
        <p:spPr>
          <a:xfrm>
            <a:off x="5898476" y="1270883"/>
            <a:ext cx="2849988" cy="5589240"/>
          </a:xfrm>
          <a:prstGeom prst="rect">
            <a:avLst/>
          </a:prstGeom>
        </p:spPr>
      </p:pic>
      <p:sp>
        <p:nvSpPr>
          <p:cNvPr id="13" name="Titre 5">
            <a:extLst>
              <a:ext uri="{FF2B5EF4-FFF2-40B4-BE49-F238E27FC236}">
                <a16:creationId xmlns:a16="http://schemas.microsoft.com/office/drawing/2014/main" id="{8AE34834-0263-4450-97FB-DE5DCDF99BB4}"/>
              </a:ext>
            </a:extLst>
          </p:cNvPr>
          <p:cNvSpPr txBox="1">
            <a:spLocks/>
          </p:cNvSpPr>
          <p:nvPr/>
        </p:nvSpPr>
        <p:spPr>
          <a:xfrm rot="16200000">
            <a:off x="6858914" y="4929978"/>
            <a:ext cx="4038600"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r>
              <a:rPr lang="fr-BE" sz="1600" dirty="0" err="1">
                <a:solidFill>
                  <a:schemeClr val="accent1">
                    <a:lumMod val="75000"/>
                  </a:schemeClr>
                </a:solidFill>
                <a:latin typeface="+mn-lt"/>
                <a:ea typeface="+mn-ea"/>
                <a:cs typeface="+mn-cs"/>
              </a:rPr>
              <a:t>Comalso</a:t>
            </a:r>
            <a:r>
              <a:rPr lang="fr-BE" sz="1600" dirty="0">
                <a:solidFill>
                  <a:schemeClr val="accent1">
                    <a:lumMod val="75000"/>
                  </a:schemeClr>
                </a:solidFill>
                <a:latin typeface="+mn-lt"/>
                <a:ea typeface="+mn-ea"/>
                <a:cs typeface="+mn-cs"/>
              </a:rPr>
              <a:t> (1</a:t>
            </a:r>
            <a:r>
              <a:rPr lang="fr-BE" sz="1600" baseline="30000" dirty="0">
                <a:solidFill>
                  <a:schemeClr val="accent1">
                    <a:lumMod val="75000"/>
                  </a:schemeClr>
                </a:solidFill>
                <a:latin typeface="+mn-lt"/>
                <a:ea typeface="+mn-ea"/>
                <a:cs typeface="+mn-cs"/>
              </a:rPr>
              <a:t>er</a:t>
            </a:r>
            <a:r>
              <a:rPr lang="fr-BE" sz="1600" dirty="0">
                <a:solidFill>
                  <a:schemeClr val="accent1">
                    <a:lumMod val="75000"/>
                  </a:schemeClr>
                </a:solidFill>
                <a:latin typeface="+mn-lt"/>
                <a:ea typeface="+mn-ea"/>
                <a:cs typeface="+mn-cs"/>
              </a:rPr>
              <a:t> avril 2018)</a:t>
            </a:r>
          </a:p>
        </p:txBody>
      </p:sp>
      <p:sp>
        <p:nvSpPr>
          <p:cNvPr id="6" name="Espace réservé du contenu 5">
            <a:extLst>
              <a:ext uri="{FF2B5EF4-FFF2-40B4-BE49-F238E27FC236}">
                <a16:creationId xmlns:a16="http://schemas.microsoft.com/office/drawing/2014/main" id="{0A6BFE4C-E2A9-48F5-AA97-49E295E8D5A7}"/>
              </a:ext>
            </a:extLst>
          </p:cNvPr>
          <p:cNvSpPr>
            <a:spLocks noGrp="1"/>
          </p:cNvSpPr>
          <p:nvPr>
            <p:ph sz="half" idx="1"/>
          </p:nvPr>
        </p:nvSpPr>
        <p:spPr>
          <a:xfrm>
            <a:off x="727168" y="1802521"/>
            <a:ext cx="4431916" cy="4525963"/>
          </a:xfrm>
        </p:spPr>
        <p:txBody>
          <a:bodyPr>
            <a:normAutofit/>
          </a:bodyPr>
          <a:lstStyle/>
          <a:p>
            <a:pPr algn="just"/>
            <a:r>
              <a:rPr lang="fr-BE" sz="2400" dirty="0"/>
              <a:t>Aide les personnes en situation de </a:t>
            </a:r>
            <a:r>
              <a:rPr lang="fr-BE" sz="2400" dirty="0">
                <a:solidFill>
                  <a:schemeClr val="accent2">
                    <a:lumMod val="75000"/>
                  </a:schemeClr>
                </a:solidFill>
              </a:rPr>
              <a:t>handicap</a:t>
            </a:r>
          </a:p>
          <a:p>
            <a:pPr marL="0" indent="0" algn="just">
              <a:buNone/>
            </a:pPr>
            <a:endParaRPr lang="fr-BE" sz="2400" dirty="0">
              <a:solidFill>
                <a:schemeClr val="accent2">
                  <a:lumMod val="75000"/>
                </a:schemeClr>
              </a:solidFill>
            </a:endParaRPr>
          </a:p>
          <a:p>
            <a:pPr algn="just"/>
            <a:r>
              <a:rPr lang="fr-BE" sz="2400" dirty="0"/>
              <a:t>Leur permet de </a:t>
            </a:r>
            <a:r>
              <a:rPr lang="fr-BE" sz="2400" dirty="0">
                <a:solidFill>
                  <a:schemeClr val="accent2">
                    <a:lumMod val="75000"/>
                  </a:schemeClr>
                </a:solidFill>
              </a:rPr>
              <a:t>communiquer</a:t>
            </a:r>
          </a:p>
          <a:p>
            <a:pPr algn="just"/>
            <a:endParaRPr lang="fr-BE" sz="2400" dirty="0"/>
          </a:p>
          <a:p>
            <a:pPr algn="just"/>
            <a:r>
              <a:rPr lang="fr-BE" sz="2400" dirty="0"/>
              <a:t>Améliore leur </a:t>
            </a:r>
            <a:r>
              <a:rPr lang="fr-BE" sz="2400" dirty="0">
                <a:solidFill>
                  <a:schemeClr val="accent2">
                    <a:lumMod val="75000"/>
                  </a:schemeClr>
                </a:solidFill>
              </a:rPr>
              <a:t>qualité de vie</a:t>
            </a:r>
          </a:p>
          <a:p>
            <a:pPr algn="just"/>
            <a:endParaRPr lang="fr-BE" sz="2400" dirty="0"/>
          </a:p>
          <a:p>
            <a:pPr algn="just"/>
            <a:r>
              <a:rPr lang="fr-BE" sz="2400" dirty="0"/>
              <a:t>Systèmes « multiples » et « variés » basés sur les </a:t>
            </a:r>
            <a:r>
              <a:rPr lang="fr-BE" sz="2400" dirty="0">
                <a:solidFill>
                  <a:schemeClr val="accent2">
                    <a:lumMod val="75000"/>
                  </a:schemeClr>
                </a:solidFill>
              </a:rPr>
              <a:t>images</a:t>
            </a:r>
            <a:r>
              <a:rPr lang="fr-BE" sz="2400" dirty="0"/>
              <a:t> ou l’</a:t>
            </a:r>
            <a:r>
              <a:rPr lang="fr-BE" sz="2400" dirty="0">
                <a:solidFill>
                  <a:schemeClr val="accent2">
                    <a:lumMod val="75000"/>
                  </a:schemeClr>
                </a:solidFill>
              </a:rPr>
              <a:t>alphabet</a:t>
            </a:r>
            <a:endParaRPr lang="fr-BE" sz="2400" dirty="0"/>
          </a:p>
        </p:txBody>
      </p:sp>
    </p:spTree>
    <p:extLst>
      <p:ext uri="{BB962C8B-B14F-4D97-AF65-F5344CB8AC3E}">
        <p14:creationId xmlns:p14="http://schemas.microsoft.com/office/powerpoint/2010/main" val="31584944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45B4DB-41A3-4912-AC68-D243B663E97E}"/>
              </a:ext>
            </a:extLst>
          </p:cNvPr>
          <p:cNvSpPr>
            <a:spLocks noGrp="1"/>
          </p:cNvSpPr>
          <p:nvPr>
            <p:ph type="title"/>
          </p:nvPr>
        </p:nvSpPr>
        <p:spPr/>
        <p:txBody>
          <a:bodyPr/>
          <a:lstStyle/>
          <a:p>
            <a:pPr algn="ctr"/>
            <a:r>
              <a:rPr lang="fr-BE" dirty="0"/>
              <a:t>Limitations</a:t>
            </a:r>
          </a:p>
        </p:txBody>
      </p:sp>
      <p:sp>
        <p:nvSpPr>
          <p:cNvPr id="3" name="Espace réservé du contenu 2">
            <a:extLst>
              <a:ext uri="{FF2B5EF4-FFF2-40B4-BE49-F238E27FC236}">
                <a16:creationId xmlns:a16="http://schemas.microsoft.com/office/drawing/2014/main" id="{8C4CED86-D2E3-42F0-89D9-924CB3EFDC0F}"/>
              </a:ext>
            </a:extLst>
          </p:cNvPr>
          <p:cNvSpPr>
            <a:spLocks noGrp="1"/>
          </p:cNvSpPr>
          <p:nvPr>
            <p:ph idx="1"/>
          </p:nvPr>
        </p:nvSpPr>
        <p:spPr/>
        <p:txBody>
          <a:bodyPr/>
          <a:lstStyle/>
          <a:p>
            <a:r>
              <a:rPr lang="fr-BE" dirty="0"/>
              <a:t>Linguistique : corpus</a:t>
            </a:r>
          </a:p>
          <a:p>
            <a:r>
              <a:rPr lang="fr-BE" dirty="0"/>
              <a:t>Cognitif : utilisateurs</a:t>
            </a:r>
          </a:p>
          <a:p>
            <a:r>
              <a:rPr lang="fr-BE" dirty="0"/>
              <a:t>Ergonomique : représentation des caractères</a:t>
            </a:r>
          </a:p>
          <a:p>
            <a:endParaRPr lang="fr-BE" dirty="0"/>
          </a:p>
          <a:p>
            <a:r>
              <a:rPr lang="fr-BE" dirty="0"/>
              <a:t>Hétérogénéité des corpus</a:t>
            </a:r>
          </a:p>
          <a:p>
            <a:r>
              <a:rPr lang="fr-BE" dirty="0" err="1"/>
              <a:t>Unigramme</a:t>
            </a:r>
            <a:r>
              <a:rPr lang="fr-BE" dirty="0"/>
              <a:t> -&gt; trigramme</a:t>
            </a:r>
          </a:p>
          <a:p>
            <a:r>
              <a:rPr lang="fr-BE" dirty="0"/>
              <a:t>Pas de comparaison simulation / test utilisateur</a:t>
            </a:r>
          </a:p>
          <a:p>
            <a:r>
              <a:rPr lang="fr-BE" dirty="0"/>
              <a:t>Un utilisateur de test</a:t>
            </a:r>
          </a:p>
          <a:p>
            <a:r>
              <a:rPr lang="fr-BE" dirty="0"/>
              <a:t>Évaluation à court terme</a:t>
            </a:r>
          </a:p>
        </p:txBody>
      </p:sp>
    </p:spTree>
    <p:extLst>
      <p:ext uri="{BB962C8B-B14F-4D97-AF65-F5344CB8AC3E}">
        <p14:creationId xmlns:p14="http://schemas.microsoft.com/office/powerpoint/2010/main" val="1639437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5"/>
          <p:cNvSpPr txBox="1">
            <a:spLocks/>
          </p:cNvSpPr>
          <p:nvPr/>
        </p:nvSpPr>
        <p:spPr>
          <a:xfrm>
            <a:off x="457200" y="5142926"/>
            <a:ext cx="4038600"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1600" dirty="0">
              <a:solidFill>
                <a:schemeClr val="accent1">
                  <a:lumMod val="75000"/>
                </a:schemeClr>
              </a:solidFill>
              <a:latin typeface="+mn-lt"/>
              <a:ea typeface="+mn-ea"/>
              <a:cs typeface="+mn-cs"/>
            </a:endParaRPr>
          </a:p>
        </p:txBody>
      </p:sp>
      <p:sp>
        <p:nvSpPr>
          <p:cNvPr id="11" name="Titre 5"/>
          <p:cNvSpPr txBox="1">
            <a:spLocks/>
          </p:cNvSpPr>
          <p:nvPr/>
        </p:nvSpPr>
        <p:spPr>
          <a:xfrm>
            <a:off x="4650711" y="5949280"/>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2000" dirty="0">
              <a:solidFill>
                <a:schemeClr val="accent1">
                  <a:lumMod val="75000"/>
                </a:schemeClr>
              </a:solidFill>
              <a:latin typeface="+mn-lt"/>
              <a:ea typeface="+mn-ea"/>
              <a:cs typeface="+mn-cs"/>
            </a:endParaRPr>
          </a:p>
        </p:txBody>
      </p:sp>
      <p:sp>
        <p:nvSpPr>
          <p:cNvPr id="14" name="Titre 5"/>
          <p:cNvSpPr>
            <a:spLocks noGrp="1"/>
          </p:cNvSpPr>
          <p:nvPr>
            <p:ph type="title"/>
          </p:nvPr>
        </p:nvSpPr>
        <p:spPr>
          <a:xfrm>
            <a:off x="457200" y="274638"/>
            <a:ext cx="8229600" cy="1143000"/>
          </a:xfrm>
        </p:spPr>
        <p:txBody>
          <a:bodyPr>
            <a:normAutofit/>
          </a:bodyPr>
          <a:lstStyle/>
          <a:p>
            <a:pPr algn="ctr"/>
            <a:r>
              <a:rPr lang="fr-BE" sz="3200" dirty="0">
                <a:effectLst>
                  <a:outerShdw blurRad="38100" dist="38100" dir="2700000" algn="tl">
                    <a:srgbClr val="000000">
                      <a:alpha val="43137"/>
                    </a:srgbClr>
                  </a:outerShdw>
                </a:effectLst>
              </a:rPr>
              <a:t>Quelques bugs recensés</a:t>
            </a:r>
          </a:p>
        </p:txBody>
      </p:sp>
      <p:sp>
        <p:nvSpPr>
          <p:cNvPr id="18" name="Titre 5"/>
          <p:cNvSpPr txBox="1">
            <a:spLocks/>
          </p:cNvSpPr>
          <p:nvPr/>
        </p:nvSpPr>
        <p:spPr>
          <a:xfrm>
            <a:off x="5105400" y="1894075"/>
            <a:ext cx="3355032"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r">
              <a:spcBef>
                <a:spcPct val="20000"/>
              </a:spcBef>
            </a:pPr>
            <a:endParaRPr lang="fr-BE" sz="9600" dirty="0">
              <a:solidFill>
                <a:schemeClr val="accent1">
                  <a:lumMod val="75000"/>
                </a:schemeClr>
              </a:solidFill>
              <a:latin typeface="+mn-lt"/>
              <a:ea typeface="+mn-ea"/>
              <a:cs typeface="+mn-cs"/>
            </a:endParaRPr>
          </a:p>
        </p:txBody>
      </p:sp>
      <p:sp>
        <p:nvSpPr>
          <p:cNvPr id="3" name="Espace réservé du contenu 2">
            <a:extLst>
              <a:ext uri="{FF2B5EF4-FFF2-40B4-BE49-F238E27FC236}">
                <a16:creationId xmlns:a16="http://schemas.microsoft.com/office/drawing/2014/main" id="{6569709A-E569-465A-9E72-3D766EE1B5DB}"/>
              </a:ext>
            </a:extLst>
          </p:cNvPr>
          <p:cNvSpPr>
            <a:spLocks noGrp="1"/>
          </p:cNvSpPr>
          <p:nvPr>
            <p:ph sz="half" idx="1"/>
          </p:nvPr>
        </p:nvSpPr>
        <p:spPr/>
        <p:txBody>
          <a:bodyPr>
            <a:normAutofit/>
          </a:bodyPr>
          <a:lstStyle/>
          <a:p>
            <a:r>
              <a:rPr lang="fr-BE" dirty="0" err="1"/>
              <a:t>Presage</a:t>
            </a:r>
            <a:endParaRPr lang="fr-BE" dirty="0"/>
          </a:p>
          <a:p>
            <a:pPr marL="0" indent="0">
              <a:buNone/>
            </a:pPr>
            <a:endParaRPr lang="fr-BE" dirty="0"/>
          </a:p>
          <a:p>
            <a:pPr lvl="1"/>
            <a:r>
              <a:rPr lang="fr-BE" dirty="0"/>
              <a:t>Simulateur</a:t>
            </a:r>
          </a:p>
          <a:p>
            <a:pPr marL="457200" lvl="1" indent="0">
              <a:buNone/>
            </a:pPr>
            <a:r>
              <a:rPr lang="fr-BE" dirty="0"/>
              <a:t>(</a:t>
            </a:r>
            <a:r>
              <a:rPr lang="fr-BE" dirty="0" err="1"/>
              <a:t>ki</a:t>
            </a:r>
            <a:r>
              <a:rPr lang="fr-BE" dirty="0"/>
              <a:t>, </a:t>
            </a:r>
            <a:r>
              <a:rPr lang="fr-BE" dirty="0" err="1"/>
              <a:t>ks</a:t>
            </a:r>
            <a:r>
              <a:rPr lang="fr-BE" dirty="0"/>
              <a:t>, </a:t>
            </a:r>
            <a:r>
              <a:rPr lang="fr-BE" dirty="0" err="1"/>
              <a:t>kn</a:t>
            </a:r>
            <a:r>
              <a:rPr lang="fr-BE" dirty="0"/>
              <a:t>, KSR)</a:t>
            </a:r>
            <a:endParaRPr lang="fr-BE" sz="2000" dirty="0"/>
          </a:p>
          <a:p>
            <a:pPr lvl="1"/>
            <a:r>
              <a:rPr lang="fr-BE" dirty="0"/>
              <a:t>Corpus</a:t>
            </a:r>
          </a:p>
          <a:p>
            <a:pPr marL="457200" lvl="1" indent="0">
              <a:buNone/>
            </a:pPr>
            <a:r>
              <a:rPr lang="fr-BE" dirty="0"/>
              <a:t>(‘Google Books </a:t>
            </a:r>
            <a:r>
              <a:rPr lang="fr-BE" dirty="0" err="1"/>
              <a:t>Ngram</a:t>
            </a:r>
            <a:r>
              <a:rPr lang="fr-BE" dirty="0"/>
              <a:t>’, ‘</a:t>
            </a:r>
            <a:r>
              <a:rPr lang="fr-BE" dirty="0" err="1"/>
              <a:t>Frenchngrams</a:t>
            </a:r>
            <a:r>
              <a:rPr lang="fr-BE" dirty="0"/>
              <a:t>’)</a:t>
            </a:r>
          </a:p>
        </p:txBody>
      </p:sp>
      <p:sp>
        <p:nvSpPr>
          <p:cNvPr id="7" name="Espace réservé du contenu 2">
            <a:extLst>
              <a:ext uri="{FF2B5EF4-FFF2-40B4-BE49-F238E27FC236}">
                <a16:creationId xmlns:a16="http://schemas.microsoft.com/office/drawing/2014/main" id="{D4F9A0FF-5185-47BC-B8A0-AC0EF851037A}"/>
              </a:ext>
            </a:extLst>
          </p:cNvPr>
          <p:cNvSpPr txBox="1">
            <a:spLocks/>
          </p:cNvSpPr>
          <p:nvPr/>
        </p:nvSpPr>
        <p:spPr>
          <a:xfrm>
            <a:off x="4653273" y="1600200"/>
            <a:ext cx="4038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accent1">
                    <a:lumMod val="7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accent1">
                    <a:lumMod val="7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accent1">
                    <a:lumMod val="7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accent1">
                    <a:lumMod val="7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accent1">
                    <a:lumMod val="7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fr-BE" dirty="0"/>
              <a:t>ACAT</a:t>
            </a:r>
          </a:p>
          <a:p>
            <a:pPr marL="0" indent="0">
              <a:buNone/>
            </a:pPr>
            <a:endParaRPr lang="fr-BE" dirty="0"/>
          </a:p>
          <a:p>
            <a:pPr lvl="1"/>
            <a:r>
              <a:rPr lang="fr-BE" dirty="0"/>
              <a:t>(Pas de simulateur et système de logs instable)</a:t>
            </a:r>
          </a:p>
          <a:p>
            <a:pPr lvl="1"/>
            <a:r>
              <a:rPr lang="fr-BE" dirty="0"/>
              <a:t>Sous-clavier de caractères accentués</a:t>
            </a:r>
          </a:p>
          <a:p>
            <a:pPr lvl="1"/>
            <a:r>
              <a:rPr lang="fr-BE" dirty="0"/>
              <a:t>Temps</a:t>
            </a:r>
          </a:p>
          <a:p>
            <a:pPr lvl="1"/>
            <a:r>
              <a:rPr lang="fr-BE" dirty="0"/>
              <a:t>Utilisation de plusieurs applications</a:t>
            </a:r>
          </a:p>
        </p:txBody>
      </p:sp>
    </p:spTree>
    <p:extLst>
      <p:ext uri="{BB962C8B-B14F-4D97-AF65-F5344CB8AC3E}">
        <p14:creationId xmlns:p14="http://schemas.microsoft.com/office/powerpoint/2010/main" val="31197981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45B4DB-41A3-4912-AC68-D243B663E97E}"/>
              </a:ext>
            </a:extLst>
          </p:cNvPr>
          <p:cNvSpPr>
            <a:spLocks noGrp="1"/>
          </p:cNvSpPr>
          <p:nvPr>
            <p:ph type="title"/>
          </p:nvPr>
        </p:nvSpPr>
        <p:spPr/>
        <p:txBody>
          <a:bodyPr/>
          <a:lstStyle/>
          <a:p>
            <a:pPr algn="ctr"/>
            <a:r>
              <a:rPr lang="fr-BE" dirty="0"/>
              <a:t>SUS – System </a:t>
            </a:r>
            <a:r>
              <a:rPr lang="fr-BE" dirty="0" err="1"/>
              <a:t>Usability</a:t>
            </a:r>
            <a:r>
              <a:rPr lang="fr-BE" dirty="0"/>
              <a:t> </a:t>
            </a:r>
            <a:r>
              <a:rPr lang="fr-BE" dirty="0" err="1"/>
              <a:t>Scale</a:t>
            </a:r>
            <a:endParaRPr lang="fr-BE" dirty="0"/>
          </a:p>
        </p:txBody>
      </p:sp>
      <p:pic>
        <p:nvPicPr>
          <p:cNvPr id="4" name="Image 3">
            <a:extLst>
              <a:ext uri="{FF2B5EF4-FFF2-40B4-BE49-F238E27FC236}">
                <a16:creationId xmlns:a16="http://schemas.microsoft.com/office/drawing/2014/main" id="{867008A4-7BA7-4262-A8D6-1FC5748636CA}"/>
              </a:ext>
            </a:extLst>
          </p:cNvPr>
          <p:cNvPicPr>
            <a:picLocks noChangeAspect="1"/>
          </p:cNvPicPr>
          <p:nvPr/>
        </p:nvPicPr>
        <p:blipFill>
          <a:blip r:embed="rId3"/>
          <a:stretch>
            <a:fillRect/>
          </a:stretch>
        </p:blipFill>
        <p:spPr>
          <a:xfrm>
            <a:off x="474217" y="1484784"/>
            <a:ext cx="8195565" cy="4919811"/>
          </a:xfrm>
          <a:prstGeom prst="rect">
            <a:avLst/>
          </a:prstGeom>
        </p:spPr>
      </p:pic>
    </p:spTree>
    <p:extLst>
      <p:ext uri="{BB962C8B-B14F-4D97-AF65-F5344CB8AC3E}">
        <p14:creationId xmlns:p14="http://schemas.microsoft.com/office/powerpoint/2010/main" val="39654470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83F2E454-B3A5-4D13-B16A-13F7D67BC7A1}"/>
              </a:ext>
            </a:extLst>
          </p:cNvPr>
          <p:cNvPicPr>
            <a:picLocks noChangeAspect="1"/>
          </p:cNvPicPr>
          <p:nvPr/>
        </p:nvPicPr>
        <p:blipFill>
          <a:blip r:embed="rId3"/>
          <a:stretch>
            <a:fillRect/>
          </a:stretch>
        </p:blipFill>
        <p:spPr>
          <a:xfrm>
            <a:off x="0" y="404664"/>
            <a:ext cx="4772796" cy="6858000"/>
          </a:xfrm>
          <a:prstGeom prst="rect">
            <a:avLst/>
          </a:prstGeom>
        </p:spPr>
      </p:pic>
      <p:sp>
        <p:nvSpPr>
          <p:cNvPr id="2" name="Titre 1">
            <a:extLst>
              <a:ext uri="{FF2B5EF4-FFF2-40B4-BE49-F238E27FC236}">
                <a16:creationId xmlns:a16="http://schemas.microsoft.com/office/drawing/2014/main" id="{9E45B4DB-41A3-4912-AC68-D243B663E97E}"/>
              </a:ext>
            </a:extLst>
          </p:cNvPr>
          <p:cNvSpPr>
            <a:spLocks noGrp="1"/>
          </p:cNvSpPr>
          <p:nvPr>
            <p:ph type="title"/>
          </p:nvPr>
        </p:nvSpPr>
        <p:spPr>
          <a:xfrm>
            <a:off x="230832" y="-27384"/>
            <a:ext cx="8229600" cy="1143000"/>
          </a:xfrm>
        </p:spPr>
        <p:txBody>
          <a:bodyPr>
            <a:noAutofit/>
          </a:bodyPr>
          <a:lstStyle/>
          <a:p>
            <a:r>
              <a:rPr lang="fr-BE" sz="2400" dirty="0"/>
              <a:t>QUEST – </a:t>
            </a:r>
            <a:r>
              <a:rPr lang="fr-BE" sz="2400" dirty="0" err="1"/>
              <a:t>Quebec</a:t>
            </a:r>
            <a:r>
              <a:rPr lang="fr-BE" sz="2400" dirty="0"/>
              <a:t> User Evaluation of</a:t>
            </a:r>
            <a:br>
              <a:rPr lang="fr-BE" sz="2400" dirty="0"/>
            </a:br>
            <a:r>
              <a:rPr lang="fr-BE" sz="2400" dirty="0"/>
              <a:t>Satisfaction </a:t>
            </a:r>
            <a:r>
              <a:rPr lang="fr-BE" sz="2400" dirty="0" err="1"/>
              <a:t>with</a:t>
            </a:r>
            <a:r>
              <a:rPr lang="fr-BE" sz="2400" dirty="0"/>
              <a:t> </a:t>
            </a:r>
            <a:r>
              <a:rPr lang="fr-BE" sz="2400" dirty="0" err="1"/>
              <a:t>assistive</a:t>
            </a:r>
            <a:r>
              <a:rPr lang="fr-BE" sz="2400" dirty="0"/>
              <a:t> </a:t>
            </a:r>
            <a:r>
              <a:rPr lang="fr-BE" sz="2400" dirty="0" err="1"/>
              <a:t>Technology</a:t>
            </a:r>
            <a:endParaRPr lang="fr-BE" sz="2400" dirty="0"/>
          </a:p>
        </p:txBody>
      </p:sp>
      <p:pic>
        <p:nvPicPr>
          <p:cNvPr id="10" name="Image 9">
            <a:extLst>
              <a:ext uri="{FF2B5EF4-FFF2-40B4-BE49-F238E27FC236}">
                <a16:creationId xmlns:a16="http://schemas.microsoft.com/office/drawing/2014/main" id="{1B6537A1-37F6-45D4-B899-01596651DACB}"/>
              </a:ext>
            </a:extLst>
          </p:cNvPr>
          <p:cNvPicPr>
            <a:picLocks noChangeAspect="1"/>
          </p:cNvPicPr>
          <p:nvPr/>
        </p:nvPicPr>
        <p:blipFill>
          <a:blip r:embed="rId4"/>
          <a:stretch>
            <a:fillRect/>
          </a:stretch>
        </p:blipFill>
        <p:spPr>
          <a:xfrm>
            <a:off x="5236962" y="0"/>
            <a:ext cx="3907038" cy="6858000"/>
          </a:xfrm>
          <a:prstGeom prst="rect">
            <a:avLst/>
          </a:prstGeom>
        </p:spPr>
      </p:pic>
    </p:spTree>
    <p:extLst>
      <p:ext uri="{BB962C8B-B14F-4D97-AF65-F5344CB8AC3E}">
        <p14:creationId xmlns:p14="http://schemas.microsoft.com/office/powerpoint/2010/main" val="509599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0EA6B2FF-6597-48D5-A19E-A24A4A4C44A6}"/>
              </a:ext>
            </a:extLst>
          </p:cNvPr>
          <p:cNvPicPr>
            <a:picLocks noChangeAspect="1"/>
          </p:cNvPicPr>
          <p:nvPr/>
        </p:nvPicPr>
        <p:blipFill>
          <a:blip r:embed="rId2"/>
          <a:stretch>
            <a:fillRect/>
          </a:stretch>
        </p:blipFill>
        <p:spPr>
          <a:xfrm>
            <a:off x="7161" y="1"/>
            <a:ext cx="4492831" cy="6858000"/>
          </a:xfrm>
          <a:prstGeom prst="rect">
            <a:avLst/>
          </a:prstGeom>
        </p:spPr>
      </p:pic>
      <p:pic>
        <p:nvPicPr>
          <p:cNvPr id="11" name="Image 10">
            <a:extLst>
              <a:ext uri="{FF2B5EF4-FFF2-40B4-BE49-F238E27FC236}">
                <a16:creationId xmlns:a16="http://schemas.microsoft.com/office/drawing/2014/main" id="{96C8C3A4-406B-434D-86C9-667516692F20}"/>
              </a:ext>
            </a:extLst>
          </p:cNvPr>
          <p:cNvPicPr>
            <a:picLocks noChangeAspect="1"/>
          </p:cNvPicPr>
          <p:nvPr/>
        </p:nvPicPr>
        <p:blipFill>
          <a:blip r:embed="rId3"/>
          <a:stretch>
            <a:fillRect/>
          </a:stretch>
        </p:blipFill>
        <p:spPr>
          <a:xfrm>
            <a:off x="4651171" y="332656"/>
            <a:ext cx="4492830" cy="4765713"/>
          </a:xfrm>
          <a:prstGeom prst="rect">
            <a:avLst/>
          </a:prstGeom>
        </p:spPr>
      </p:pic>
      <p:sp>
        <p:nvSpPr>
          <p:cNvPr id="12" name="Titre 1">
            <a:extLst>
              <a:ext uri="{FF2B5EF4-FFF2-40B4-BE49-F238E27FC236}">
                <a16:creationId xmlns:a16="http://schemas.microsoft.com/office/drawing/2014/main" id="{57C109EB-BBC8-4003-82AC-E3BA53F8E71A}"/>
              </a:ext>
            </a:extLst>
          </p:cNvPr>
          <p:cNvSpPr>
            <a:spLocks noGrp="1"/>
          </p:cNvSpPr>
          <p:nvPr>
            <p:ph type="title"/>
          </p:nvPr>
        </p:nvSpPr>
        <p:spPr>
          <a:xfrm>
            <a:off x="3779912" y="5301208"/>
            <a:ext cx="5184576" cy="1070992"/>
          </a:xfrm>
        </p:spPr>
        <p:txBody>
          <a:bodyPr>
            <a:noAutofit/>
          </a:bodyPr>
          <a:lstStyle/>
          <a:p>
            <a:pPr algn="r"/>
            <a:r>
              <a:rPr lang="fr-BE" sz="2400" dirty="0"/>
              <a:t>QUEST – </a:t>
            </a:r>
            <a:r>
              <a:rPr lang="fr-BE" sz="2400" dirty="0" err="1"/>
              <a:t>Quebec</a:t>
            </a:r>
            <a:r>
              <a:rPr lang="fr-BE" sz="2400" dirty="0"/>
              <a:t> User Evaluation of</a:t>
            </a:r>
            <a:br>
              <a:rPr lang="fr-BE" sz="2400" dirty="0"/>
            </a:br>
            <a:r>
              <a:rPr lang="fr-BE" sz="2400" dirty="0"/>
              <a:t>Satisfaction </a:t>
            </a:r>
            <a:r>
              <a:rPr lang="fr-BE" sz="2400" dirty="0" err="1"/>
              <a:t>with</a:t>
            </a:r>
            <a:r>
              <a:rPr lang="fr-BE" sz="2400" dirty="0"/>
              <a:t> </a:t>
            </a:r>
            <a:r>
              <a:rPr lang="fr-BE" sz="2400" dirty="0" err="1"/>
              <a:t>assistive</a:t>
            </a:r>
            <a:r>
              <a:rPr lang="fr-BE" sz="2400" dirty="0"/>
              <a:t> </a:t>
            </a:r>
            <a:r>
              <a:rPr lang="fr-BE" sz="2400" dirty="0" err="1"/>
              <a:t>Technology</a:t>
            </a:r>
            <a:br>
              <a:rPr lang="fr-BE" sz="2400" dirty="0"/>
            </a:br>
            <a:r>
              <a:rPr lang="fr-BE" sz="2400" dirty="0"/>
              <a:t>(suite)</a:t>
            </a:r>
          </a:p>
        </p:txBody>
      </p:sp>
    </p:spTree>
    <p:extLst>
      <p:ext uri="{BB962C8B-B14F-4D97-AF65-F5344CB8AC3E}">
        <p14:creationId xmlns:p14="http://schemas.microsoft.com/office/powerpoint/2010/main" val="32799424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7FDA78-4094-4575-9769-D44619B8672B}"/>
              </a:ext>
            </a:extLst>
          </p:cNvPr>
          <p:cNvSpPr>
            <a:spLocks noGrp="1"/>
          </p:cNvSpPr>
          <p:nvPr>
            <p:ph type="title"/>
          </p:nvPr>
        </p:nvSpPr>
        <p:spPr>
          <a:xfrm>
            <a:off x="457200" y="-18256"/>
            <a:ext cx="8229600" cy="1143000"/>
          </a:xfrm>
        </p:spPr>
        <p:txBody>
          <a:bodyPr/>
          <a:lstStyle/>
          <a:p>
            <a:r>
              <a:rPr lang="fr-BE" dirty="0"/>
              <a:t>ACAT : claviers</a:t>
            </a:r>
          </a:p>
        </p:txBody>
      </p:sp>
      <p:pic>
        <p:nvPicPr>
          <p:cNvPr id="9" name="Image 8">
            <a:extLst>
              <a:ext uri="{FF2B5EF4-FFF2-40B4-BE49-F238E27FC236}">
                <a16:creationId xmlns:a16="http://schemas.microsoft.com/office/drawing/2014/main" id="{24DA1C9A-5F94-46B1-A4ED-F62F4D793A1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75656" y="968715"/>
            <a:ext cx="6273992" cy="5556629"/>
          </a:xfrm>
          <a:prstGeom prst="rect">
            <a:avLst/>
          </a:prstGeom>
        </p:spPr>
      </p:pic>
    </p:spTree>
    <p:extLst>
      <p:ext uri="{BB962C8B-B14F-4D97-AF65-F5344CB8AC3E}">
        <p14:creationId xmlns:p14="http://schemas.microsoft.com/office/powerpoint/2010/main" val="12409771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7FDA78-4094-4575-9769-D44619B8672B}"/>
              </a:ext>
            </a:extLst>
          </p:cNvPr>
          <p:cNvSpPr>
            <a:spLocks noGrp="1"/>
          </p:cNvSpPr>
          <p:nvPr>
            <p:ph type="title"/>
          </p:nvPr>
        </p:nvSpPr>
        <p:spPr>
          <a:xfrm>
            <a:off x="457200" y="-18256"/>
            <a:ext cx="8229600" cy="1143000"/>
          </a:xfrm>
        </p:spPr>
        <p:txBody>
          <a:bodyPr/>
          <a:lstStyle/>
          <a:p>
            <a:r>
              <a:rPr lang="fr-BE" dirty="0"/>
              <a:t>ACAT (1) : sous-claviers</a:t>
            </a:r>
          </a:p>
        </p:txBody>
      </p:sp>
      <p:pic>
        <p:nvPicPr>
          <p:cNvPr id="3" name="Image 2">
            <a:extLst>
              <a:ext uri="{FF2B5EF4-FFF2-40B4-BE49-F238E27FC236}">
                <a16:creationId xmlns:a16="http://schemas.microsoft.com/office/drawing/2014/main" id="{8BC78736-B8D1-4D79-A6FD-84BDB3B1139A}"/>
              </a:ext>
            </a:extLst>
          </p:cNvPr>
          <p:cNvPicPr>
            <a:picLocks noChangeAspect="1"/>
          </p:cNvPicPr>
          <p:nvPr/>
        </p:nvPicPr>
        <p:blipFill>
          <a:blip r:embed="rId3"/>
          <a:stretch>
            <a:fillRect/>
          </a:stretch>
        </p:blipFill>
        <p:spPr>
          <a:xfrm>
            <a:off x="1395412" y="1124744"/>
            <a:ext cx="6353175" cy="5067300"/>
          </a:xfrm>
          <a:prstGeom prst="rect">
            <a:avLst/>
          </a:prstGeom>
        </p:spPr>
      </p:pic>
    </p:spTree>
    <p:extLst>
      <p:ext uri="{BB962C8B-B14F-4D97-AF65-F5344CB8AC3E}">
        <p14:creationId xmlns:p14="http://schemas.microsoft.com/office/powerpoint/2010/main" val="25563993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7FDA78-4094-4575-9769-D44619B8672B}"/>
              </a:ext>
            </a:extLst>
          </p:cNvPr>
          <p:cNvSpPr>
            <a:spLocks noGrp="1"/>
          </p:cNvSpPr>
          <p:nvPr>
            <p:ph type="title"/>
          </p:nvPr>
        </p:nvSpPr>
        <p:spPr>
          <a:xfrm>
            <a:off x="457200" y="-18256"/>
            <a:ext cx="8229600" cy="1143000"/>
          </a:xfrm>
        </p:spPr>
        <p:txBody>
          <a:bodyPr/>
          <a:lstStyle/>
          <a:p>
            <a:r>
              <a:rPr lang="fr-BE" dirty="0"/>
              <a:t>ACAT (2) : sous-claviers</a:t>
            </a:r>
          </a:p>
        </p:txBody>
      </p:sp>
      <p:pic>
        <p:nvPicPr>
          <p:cNvPr id="5" name="Image 4">
            <a:extLst>
              <a:ext uri="{FF2B5EF4-FFF2-40B4-BE49-F238E27FC236}">
                <a16:creationId xmlns:a16="http://schemas.microsoft.com/office/drawing/2014/main" id="{93BDCD03-D077-458D-B600-3DD9030533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3571" y="3789040"/>
            <a:ext cx="6716855" cy="2232248"/>
          </a:xfrm>
          <a:prstGeom prst="rect">
            <a:avLst/>
          </a:prstGeom>
        </p:spPr>
      </p:pic>
      <p:pic>
        <p:nvPicPr>
          <p:cNvPr id="7" name="Image 6">
            <a:extLst>
              <a:ext uri="{FF2B5EF4-FFF2-40B4-BE49-F238E27FC236}">
                <a16:creationId xmlns:a16="http://schemas.microsoft.com/office/drawing/2014/main" id="{F0323C31-0D6B-4C7E-B3E3-9EADA85D3D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00541" y="1288684"/>
            <a:ext cx="3742917" cy="2140316"/>
          </a:xfrm>
          <a:prstGeom prst="rect">
            <a:avLst/>
          </a:prstGeom>
        </p:spPr>
      </p:pic>
    </p:spTree>
    <p:extLst>
      <p:ext uri="{BB962C8B-B14F-4D97-AF65-F5344CB8AC3E}">
        <p14:creationId xmlns:p14="http://schemas.microsoft.com/office/powerpoint/2010/main" val="36040917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5"/>
          <p:cNvSpPr txBox="1">
            <a:spLocks/>
          </p:cNvSpPr>
          <p:nvPr/>
        </p:nvSpPr>
        <p:spPr>
          <a:xfrm>
            <a:off x="457200" y="5142926"/>
            <a:ext cx="4038600"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1600" dirty="0">
              <a:solidFill>
                <a:schemeClr val="accent1">
                  <a:lumMod val="75000"/>
                </a:schemeClr>
              </a:solidFill>
              <a:latin typeface="+mn-lt"/>
              <a:ea typeface="+mn-ea"/>
              <a:cs typeface="+mn-cs"/>
            </a:endParaRPr>
          </a:p>
        </p:txBody>
      </p:sp>
      <p:sp>
        <p:nvSpPr>
          <p:cNvPr id="14" name="Titre 5"/>
          <p:cNvSpPr>
            <a:spLocks noGrp="1"/>
          </p:cNvSpPr>
          <p:nvPr>
            <p:ph type="title"/>
          </p:nvPr>
        </p:nvSpPr>
        <p:spPr>
          <a:xfrm>
            <a:off x="567032" y="45402"/>
            <a:ext cx="8009935" cy="707935"/>
          </a:xfrm>
        </p:spPr>
        <p:txBody>
          <a:bodyPr>
            <a:normAutofit/>
          </a:bodyPr>
          <a:lstStyle/>
          <a:p>
            <a:pPr algn="ctr"/>
            <a:r>
              <a:rPr lang="fr-BE" sz="3200" dirty="0">
                <a:effectLst>
                  <a:outerShdw blurRad="38100" dist="38100" dir="2700000" algn="tl">
                    <a:srgbClr val="000000">
                      <a:alpha val="43137"/>
                    </a:srgbClr>
                  </a:outerShdw>
                </a:effectLst>
              </a:rPr>
              <a:t>Systèmes de prédiction (commerce)</a:t>
            </a:r>
          </a:p>
        </p:txBody>
      </p:sp>
      <p:sp>
        <p:nvSpPr>
          <p:cNvPr id="18" name="Titre 5"/>
          <p:cNvSpPr txBox="1">
            <a:spLocks/>
          </p:cNvSpPr>
          <p:nvPr/>
        </p:nvSpPr>
        <p:spPr>
          <a:xfrm>
            <a:off x="5105400" y="1894075"/>
            <a:ext cx="3355032"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r">
              <a:spcBef>
                <a:spcPct val="20000"/>
              </a:spcBef>
            </a:pPr>
            <a:endParaRPr lang="fr-BE" sz="9600" dirty="0">
              <a:solidFill>
                <a:schemeClr val="accent1">
                  <a:lumMod val="75000"/>
                </a:schemeClr>
              </a:solidFill>
              <a:latin typeface="+mn-lt"/>
              <a:ea typeface="+mn-ea"/>
              <a:cs typeface="+mn-cs"/>
            </a:endParaRPr>
          </a:p>
        </p:txBody>
      </p:sp>
      <p:pic>
        <p:nvPicPr>
          <p:cNvPr id="1026" name="Picture 2" descr="Lâimage contient peut-ÃªtreÂ : une personne ou plus">
            <a:extLst>
              <a:ext uri="{FF2B5EF4-FFF2-40B4-BE49-F238E27FC236}">
                <a16:creationId xmlns:a16="http://schemas.microsoft.com/office/drawing/2014/main" id="{E86ECD2A-B9DC-41C2-BC76-0177B90C2FD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95427" y="4653136"/>
            <a:ext cx="2848981" cy="213673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âimage contient peut-ÃªtreÂ : 1 personne">
            <a:extLst>
              <a:ext uri="{FF2B5EF4-FFF2-40B4-BE49-F238E27FC236}">
                <a16:creationId xmlns:a16="http://schemas.microsoft.com/office/drawing/2014/main" id="{AB9FC818-3B3E-44A2-80D2-0893436D4A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8922" y="792088"/>
            <a:ext cx="5095077" cy="382130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ucun texte alternatif disponible.">
            <a:extLst>
              <a:ext uri="{FF2B5EF4-FFF2-40B4-BE49-F238E27FC236}">
                <a16:creationId xmlns:a16="http://schemas.microsoft.com/office/drawing/2014/main" id="{612AC7F5-FA40-4518-849B-9A5F0DC8001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3573016"/>
            <a:ext cx="4379978" cy="3284984"/>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Lâimage contient peut-ÃªtreÂ : tÃ©lÃ©phone">
            <a:extLst>
              <a:ext uri="{FF2B5EF4-FFF2-40B4-BE49-F238E27FC236}">
                <a16:creationId xmlns:a16="http://schemas.microsoft.com/office/drawing/2014/main" id="{F05F061D-2EBE-4D89-9B43-EBB6D1FFAA0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4262" y="836712"/>
            <a:ext cx="3600400" cy="2700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77261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5"/>
          <p:cNvSpPr txBox="1">
            <a:spLocks/>
          </p:cNvSpPr>
          <p:nvPr/>
        </p:nvSpPr>
        <p:spPr>
          <a:xfrm>
            <a:off x="457200" y="5142926"/>
            <a:ext cx="4038600"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1600" dirty="0">
              <a:solidFill>
                <a:schemeClr val="accent1">
                  <a:lumMod val="75000"/>
                </a:schemeClr>
              </a:solidFill>
              <a:latin typeface="+mn-lt"/>
              <a:ea typeface="+mn-ea"/>
              <a:cs typeface="+mn-cs"/>
            </a:endParaRPr>
          </a:p>
        </p:txBody>
      </p:sp>
      <p:sp>
        <p:nvSpPr>
          <p:cNvPr id="14" name="Titre 5"/>
          <p:cNvSpPr>
            <a:spLocks noGrp="1"/>
          </p:cNvSpPr>
          <p:nvPr>
            <p:ph type="title"/>
          </p:nvPr>
        </p:nvSpPr>
        <p:spPr>
          <a:xfrm>
            <a:off x="457200" y="274638"/>
            <a:ext cx="8229600" cy="1143000"/>
          </a:xfrm>
        </p:spPr>
        <p:txBody>
          <a:bodyPr>
            <a:normAutofit/>
          </a:bodyPr>
          <a:lstStyle/>
          <a:p>
            <a:pPr algn="ctr"/>
            <a:r>
              <a:rPr lang="fr-BE" sz="3200" dirty="0">
                <a:effectLst>
                  <a:outerShdw blurRad="38100" dist="38100" dir="2700000" algn="tl">
                    <a:srgbClr val="000000">
                      <a:alpha val="43137"/>
                    </a:srgbClr>
                  </a:outerShdw>
                </a:effectLst>
              </a:rPr>
              <a:t>Systèmes de prédiction (recherche)</a:t>
            </a:r>
          </a:p>
        </p:txBody>
      </p:sp>
      <p:sp>
        <p:nvSpPr>
          <p:cNvPr id="13" name="Titre 5">
            <a:extLst>
              <a:ext uri="{FF2B5EF4-FFF2-40B4-BE49-F238E27FC236}">
                <a16:creationId xmlns:a16="http://schemas.microsoft.com/office/drawing/2014/main" id="{27FD5232-BCE6-445B-88B6-2B675BC21B2E}"/>
              </a:ext>
            </a:extLst>
          </p:cNvPr>
          <p:cNvSpPr txBox="1">
            <a:spLocks/>
          </p:cNvSpPr>
          <p:nvPr/>
        </p:nvSpPr>
        <p:spPr>
          <a:xfrm>
            <a:off x="-243309" y="5013176"/>
            <a:ext cx="5187652"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r>
              <a:rPr lang="fr-BE" sz="2000" dirty="0">
                <a:solidFill>
                  <a:schemeClr val="accent1">
                    <a:lumMod val="75000"/>
                  </a:schemeClr>
                </a:solidFill>
                <a:latin typeface="+mn-lt"/>
                <a:ea typeface="+mn-ea"/>
                <a:cs typeface="+mn-cs"/>
              </a:rPr>
              <a:t>Plateforme de Communication Alternative</a:t>
            </a:r>
          </a:p>
        </p:txBody>
      </p:sp>
      <p:sp>
        <p:nvSpPr>
          <p:cNvPr id="15" name="Titre 5">
            <a:extLst>
              <a:ext uri="{FF2B5EF4-FFF2-40B4-BE49-F238E27FC236}">
                <a16:creationId xmlns:a16="http://schemas.microsoft.com/office/drawing/2014/main" id="{4A894222-FB6C-4B77-9973-D93B452D4427}"/>
              </a:ext>
            </a:extLst>
          </p:cNvPr>
          <p:cNvSpPr txBox="1">
            <a:spLocks/>
          </p:cNvSpPr>
          <p:nvPr/>
        </p:nvSpPr>
        <p:spPr>
          <a:xfrm>
            <a:off x="4678328" y="5013176"/>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r>
              <a:rPr lang="fr-BE" sz="2000" dirty="0">
                <a:solidFill>
                  <a:schemeClr val="accent1">
                    <a:lumMod val="75000"/>
                  </a:schemeClr>
                </a:solidFill>
                <a:latin typeface="+mn-lt"/>
                <a:ea typeface="+mn-ea"/>
                <a:cs typeface="+mn-cs"/>
              </a:rPr>
              <a:t>Sibylle (version 3.5)</a:t>
            </a:r>
          </a:p>
        </p:txBody>
      </p:sp>
      <p:pic>
        <p:nvPicPr>
          <p:cNvPr id="12" name="Image 11">
            <a:extLst>
              <a:ext uri="{FF2B5EF4-FFF2-40B4-BE49-F238E27FC236}">
                <a16:creationId xmlns:a16="http://schemas.microsoft.com/office/drawing/2014/main" id="{3C97EE72-8930-4183-A633-7092C2C7A4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512" y="2209967"/>
            <a:ext cx="4011926" cy="3163249"/>
          </a:xfrm>
          <a:prstGeom prst="rect">
            <a:avLst/>
          </a:prstGeom>
        </p:spPr>
      </p:pic>
      <p:pic>
        <p:nvPicPr>
          <p:cNvPr id="17" name="Image 16">
            <a:extLst>
              <a:ext uri="{FF2B5EF4-FFF2-40B4-BE49-F238E27FC236}">
                <a16:creationId xmlns:a16="http://schemas.microsoft.com/office/drawing/2014/main" id="{31B77988-B40D-4991-87FE-EAC635475EB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83968" y="2132856"/>
            <a:ext cx="4827321" cy="3095515"/>
          </a:xfrm>
          <a:prstGeom prst="rect">
            <a:avLst/>
          </a:prstGeom>
        </p:spPr>
      </p:pic>
    </p:spTree>
    <p:extLst>
      <p:ext uri="{BB962C8B-B14F-4D97-AF65-F5344CB8AC3E}">
        <p14:creationId xmlns:p14="http://schemas.microsoft.com/office/powerpoint/2010/main" val="3119343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67544" y="6381328"/>
            <a:ext cx="8229600" cy="4525963"/>
          </a:xfrm>
        </p:spPr>
        <p:txBody>
          <a:bodyPr>
            <a:normAutofit/>
          </a:bodyPr>
          <a:lstStyle/>
          <a:p>
            <a:pPr marL="0" indent="0" algn="ctr">
              <a:buNone/>
            </a:pPr>
            <a:r>
              <a:rPr lang="fr-BE" sz="1600" dirty="0"/>
              <a:t>http://k-lab.fr/sibylle/</a:t>
            </a:r>
          </a:p>
        </p:txBody>
      </p:sp>
      <p:pic>
        <p:nvPicPr>
          <p:cNvPr id="5" name="Image 4"/>
          <p:cNvPicPr>
            <a:picLocks noChangeAspect="1"/>
          </p:cNvPicPr>
          <p:nvPr/>
        </p:nvPicPr>
        <p:blipFill>
          <a:blip r:embed="rId3"/>
          <a:stretch>
            <a:fillRect/>
          </a:stretch>
        </p:blipFill>
        <p:spPr>
          <a:xfrm>
            <a:off x="539552" y="1124744"/>
            <a:ext cx="8198156" cy="504675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4" name="Titre 5"/>
          <p:cNvSpPr>
            <a:spLocks noGrp="1"/>
          </p:cNvSpPr>
          <p:nvPr>
            <p:ph type="title"/>
          </p:nvPr>
        </p:nvSpPr>
        <p:spPr>
          <a:xfrm>
            <a:off x="467544" y="88290"/>
            <a:ext cx="8229600" cy="1143000"/>
          </a:xfrm>
        </p:spPr>
        <p:txBody>
          <a:bodyPr>
            <a:normAutofit/>
          </a:bodyPr>
          <a:lstStyle/>
          <a:p>
            <a:r>
              <a:rPr lang="fr-BE" sz="3200" dirty="0">
                <a:effectLst>
                  <a:outerShdw blurRad="38100" dist="38100" dir="2700000" algn="tl">
                    <a:srgbClr val="000000">
                      <a:alpha val="43137"/>
                    </a:srgbClr>
                  </a:outerShdw>
                </a:effectLst>
              </a:rPr>
              <a:t>Prédiction de lettres et mots</a:t>
            </a:r>
          </a:p>
        </p:txBody>
      </p:sp>
    </p:spTree>
    <p:extLst>
      <p:ext uri="{BB962C8B-B14F-4D97-AF65-F5344CB8AC3E}">
        <p14:creationId xmlns:p14="http://schemas.microsoft.com/office/powerpoint/2010/main" val="40783838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5"/>
          <p:cNvSpPr txBox="1">
            <a:spLocks/>
          </p:cNvSpPr>
          <p:nvPr/>
        </p:nvSpPr>
        <p:spPr>
          <a:xfrm>
            <a:off x="457200" y="5142926"/>
            <a:ext cx="4038600"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1600" dirty="0">
              <a:solidFill>
                <a:schemeClr val="accent1">
                  <a:lumMod val="75000"/>
                </a:schemeClr>
              </a:solidFill>
              <a:latin typeface="+mn-lt"/>
              <a:ea typeface="+mn-ea"/>
              <a:cs typeface="+mn-cs"/>
            </a:endParaRPr>
          </a:p>
        </p:txBody>
      </p:sp>
      <p:sp>
        <p:nvSpPr>
          <p:cNvPr id="14" name="Titre 5"/>
          <p:cNvSpPr>
            <a:spLocks noGrp="1"/>
          </p:cNvSpPr>
          <p:nvPr>
            <p:ph type="title"/>
          </p:nvPr>
        </p:nvSpPr>
        <p:spPr>
          <a:xfrm>
            <a:off x="457200" y="274638"/>
            <a:ext cx="8229600" cy="1143000"/>
          </a:xfrm>
        </p:spPr>
        <p:txBody>
          <a:bodyPr>
            <a:normAutofit/>
          </a:bodyPr>
          <a:lstStyle/>
          <a:p>
            <a:pPr algn="ctr"/>
            <a:r>
              <a:rPr lang="fr-BE" sz="3200" dirty="0">
                <a:effectLst>
                  <a:outerShdw blurRad="38100" dist="38100" dir="2700000" algn="tl">
                    <a:srgbClr val="000000">
                      <a:alpha val="43137"/>
                    </a:srgbClr>
                  </a:outerShdw>
                </a:effectLst>
              </a:rPr>
              <a:t>Systèmes statistiques</a:t>
            </a:r>
          </a:p>
        </p:txBody>
      </p:sp>
      <p:pic>
        <p:nvPicPr>
          <p:cNvPr id="4" name="Image 3">
            <a:extLst>
              <a:ext uri="{FF2B5EF4-FFF2-40B4-BE49-F238E27FC236}">
                <a16:creationId xmlns:a16="http://schemas.microsoft.com/office/drawing/2014/main" id="{8B65EC7E-F2B3-4520-8737-C74F863338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6425" y="1627403"/>
            <a:ext cx="6628571" cy="1657581"/>
          </a:xfrm>
          <a:prstGeom prst="rect">
            <a:avLst/>
          </a:prstGeom>
        </p:spPr>
      </p:pic>
      <p:pic>
        <p:nvPicPr>
          <p:cNvPr id="6" name="Image 5">
            <a:extLst>
              <a:ext uri="{FF2B5EF4-FFF2-40B4-BE49-F238E27FC236}">
                <a16:creationId xmlns:a16="http://schemas.microsoft.com/office/drawing/2014/main" id="{566C6204-C9CB-4CF4-9D1B-8E2BD27486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2" y="4018756"/>
            <a:ext cx="6248400" cy="1714500"/>
          </a:xfrm>
          <a:prstGeom prst="rect">
            <a:avLst/>
          </a:prstGeom>
        </p:spPr>
      </p:pic>
      <p:sp>
        <p:nvSpPr>
          <p:cNvPr id="13" name="Titre 5">
            <a:extLst>
              <a:ext uri="{FF2B5EF4-FFF2-40B4-BE49-F238E27FC236}">
                <a16:creationId xmlns:a16="http://schemas.microsoft.com/office/drawing/2014/main" id="{27FD5232-BCE6-445B-88B6-2B675BC21B2E}"/>
              </a:ext>
            </a:extLst>
          </p:cNvPr>
          <p:cNvSpPr txBox="1">
            <a:spLocks/>
          </p:cNvSpPr>
          <p:nvPr/>
        </p:nvSpPr>
        <p:spPr>
          <a:xfrm>
            <a:off x="2552700" y="2852936"/>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r>
              <a:rPr lang="fr-BE" sz="2000" dirty="0" err="1">
                <a:solidFill>
                  <a:schemeClr val="accent1">
                    <a:lumMod val="75000"/>
                  </a:schemeClr>
                </a:solidFill>
                <a:latin typeface="+mn-lt"/>
                <a:ea typeface="+mn-ea"/>
                <a:cs typeface="+mn-cs"/>
              </a:rPr>
              <a:t>SibyLettre</a:t>
            </a:r>
            <a:endParaRPr lang="fr-BE" sz="2000" dirty="0">
              <a:solidFill>
                <a:schemeClr val="accent1">
                  <a:lumMod val="75000"/>
                </a:schemeClr>
              </a:solidFill>
              <a:latin typeface="+mn-lt"/>
              <a:ea typeface="+mn-ea"/>
              <a:cs typeface="+mn-cs"/>
            </a:endParaRPr>
          </a:p>
        </p:txBody>
      </p:sp>
      <p:sp>
        <p:nvSpPr>
          <p:cNvPr id="15" name="Titre 5">
            <a:extLst>
              <a:ext uri="{FF2B5EF4-FFF2-40B4-BE49-F238E27FC236}">
                <a16:creationId xmlns:a16="http://schemas.microsoft.com/office/drawing/2014/main" id="{4A894222-FB6C-4B77-9973-D93B452D4427}"/>
              </a:ext>
            </a:extLst>
          </p:cNvPr>
          <p:cNvSpPr txBox="1">
            <a:spLocks/>
          </p:cNvSpPr>
          <p:nvPr/>
        </p:nvSpPr>
        <p:spPr>
          <a:xfrm>
            <a:off x="2628902" y="5457016"/>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r>
              <a:rPr lang="fr-BE" sz="2000" dirty="0" err="1">
                <a:solidFill>
                  <a:schemeClr val="accent1">
                    <a:lumMod val="75000"/>
                  </a:schemeClr>
                </a:solidFill>
                <a:latin typeface="+mn-lt"/>
                <a:ea typeface="+mn-ea"/>
                <a:cs typeface="+mn-cs"/>
              </a:rPr>
              <a:t>KeyGlass</a:t>
            </a:r>
            <a:endParaRPr lang="fr-BE" sz="2000" dirty="0">
              <a:solidFill>
                <a:schemeClr val="accent1">
                  <a:lumMod val="75000"/>
                </a:schemeClr>
              </a:solidFill>
              <a:latin typeface="+mn-lt"/>
              <a:ea typeface="+mn-ea"/>
              <a:cs typeface="+mn-cs"/>
            </a:endParaRPr>
          </a:p>
        </p:txBody>
      </p:sp>
    </p:spTree>
    <p:extLst>
      <p:ext uri="{BB962C8B-B14F-4D97-AF65-F5344CB8AC3E}">
        <p14:creationId xmlns:p14="http://schemas.microsoft.com/office/powerpoint/2010/main" val="14175403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5"/>
          <p:cNvSpPr txBox="1">
            <a:spLocks/>
          </p:cNvSpPr>
          <p:nvPr/>
        </p:nvSpPr>
        <p:spPr>
          <a:xfrm>
            <a:off x="4650711" y="5949280"/>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endParaRPr lang="fr-BE" sz="2000" dirty="0">
              <a:solidFill>
                <a:schemeClr val="accent1">
                  <a:lumMod val="75000"/>
                </a:schemeClr>
              </a:solidFill>
              <a:latin typeface="+mn-lt"/>
              <a:ea typeface="+mn-ea"/>
              <a:cs typeface="+mn-cs"/>
            </a:endParaRPr>
          </a:p>
        </p:txBody>
      </p:sp>
      <p:sp>
        <p:nvSpPr>
          <p:cNvPr id="14" name="Titre 5"/>
          <p:cNvSpPr>
            <a:spLocks noGrp="1"/>
          </p:cNvSpPr>
          <p:nvPr>
            <p:ph type="title"/>
          </p:nvPr>
        </p:nvSpPr>
        <p:spPr>
          <a:xfrm>
            <a:off x="457200" y="274638"/>
            <a:ext cx="8229600" cy="1143000"/>
          </a:xfrm>
        </p:spPr>
        <p:txBody>
          <a:bodyPr>
            <a:normAutofit/>
          </a:bodyPr>
          <a:lstStyle/>
          <a:p>
            <a:pPr algn="ctr"/>
            <a:r>
              <a:rPr lang="fr-BE" sz="3200" dirty="0">
                <a:effectLst>
                  <a:outerShdw blurRad="38100" dist="38100" dir="2700000" algn="tl">
                    <a:srgbClr val="000000">
                      <a:alpha val="43137"/>
                    </a:srgbClr>
                  </a:outerShdw>
                </a:effectLst>
              </a:rPr>
              <a:t>Systèmes linguistiques</a:t>
            </a:r>
          </a:p>
        </p:txBody>
      </p:sp>
      <p:sp>
        <p:nvSpPr>
          <p:cNvPr id="18" name="Titre 5"/>
          <p:cNvSpPr txBox="1">
            <a:spLocks/>
          </p:cNvSpPr>
          <p:nvPr/>
        </p:nvSpPr>
        <p:spPr>
          <a:xfrm>
            <a:off x="5105400" y="1894075"/>
            <a:ext cx="3355032"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r">
              <a:spcBef>
                <a:spcPct val="20000"/>
              </a:spcBef>
            </a:pPr>
            <a:endParaRPr lang="fr-BE" sz="9600" dirty="0">
              <a:solidFill>
                <a:schemeClr val="accent1">
                  <a:lumMod val="75000"/>
                </a:schemeClr>
              </a:solidFill>
              <a:latin typeface="+mn-lt"/>
              <a:ea typeface="+mn-ea"/>
              <a:cs typeface="+mn-cs"/>
            </a:endParaRPr>
          </a:p>
        </p:txBody>
      </p:sp>
      <p:pic>
        <p:nvPicPr>
          <p:cNvPr id="3" name="Image 2">
            <a:extLst>
              <a:ext uri="{FF2B5EF4-FFF2-40B4-BE49-F238E27FC236}">
                <a16:creationId xmlns:a16="http://schemas.microsoft.com/office/drawing/2014/main" id="{55DD4E8B-9C1E-4B63-9D40-9B2E6DE50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100" y="1669992"/>
            <a:ext cx="7163800" cy="2191056"/>
          </a:xfrm>
          <a:prstGeom prst="rect">
            <a:avLst/>
          </a:prstGeom>
        </p:spPr>
      </p:pic>
      <p:sp>
        <p:nvSpPr>
          <p:cNvPr id="12" name="Titre 5">
            <a:extLst>
              <a:ext uri="{FF2B5EF4-FFF2-40B4-BE49-F238E27FC236}">
                <a16:creationId xmlns:a16="http://schemas.microsoft.com/office/drawing/2014/main" id="{9AB5296C-BA25-4AA8-B4A3-6B3E27CCA891}"/>
              </a:ext>
            </a:extLst>
          </p:cNvPr>
          <p:cNvSpPr txBox="1">
            <a:spLocks/>
          </p:cNvSpPr>
          <p:nvPr/>
        </p:nvSpPr>
        <p:spPr>
          <a:xfrm>
            <a:off x="2552700" y="3366120"/>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r>
              <a:rPr lang="fr-BE" sz="2000" dirty="0">
                <a:solidFill>
                  <a:schemeClr val="accent1">
                    <a:lumMod val="75000"/>
                  </a:schemeClr>
                </a:solidFill>
                <a:latin typeface="+mn-lt"/>
                <a:ea typeface="+mn-ea"/>
                <a:cs typeface="+mn-cs"/>
              </a:rPr>
              <a:t>VITIPI</a:t>
            </a:r>
          </a:p>
        </p:txBody>
      </p:sp>
      <p:pic>
        <p:nvPicPr>
          <p:cNvPr id="7" name="Image 6">
            <a:extLst>
              <a:ext uri="{FF2B5EF4-FFF2-40B4-BE49-F238E27FC236}">
                <a16:creationId xmlns:a16="http://schemas.microsoft.com/office/drawing/2014/main" id="{099737B5-9A3A-4506-A57B-4D7C45CF87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510" y="4265278"/>
            <a:ext cx="3981450" cy="1990725"/>
          </a:xfrm>
          <a:prstGeom prst="rect">
            <a:avLst/>
          </a:prstGeom>
        </p:spPr>
      </p:pic>
      <p:pic>
        <p:nvPicPr>
          <p:cNvPr id="9" name="Image 8">
            <a:extLst>
              <a:ext uri="{FF2B5EF4-FFF2-40B4-BE49-F238E27FC236}">
                <a16:creationId xmlns:a16="http://schemas.microsoft.com/office/drawing/2014/main" id="{DA736CAF-9ED4-4E89-88F9-BF820B433C6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38650" y="4426053"/>
            <a:ext cx="4545956" cy="1630050"/>
          </a:xfrm>
          <a:prstGeom prst="rect">
            <a:avLst/>
          </a:prstGeom>
        </p:spPr>
      </p:pic>
      <p:sp>
        <p:nvSpPr>
          <p:cNvPr id="16" name="Titre 5">
            <a:extLst>
              <a:ext uri="{FF2B5EF4-FFF2-40B4-BE49-F238E27FC236}">
                <a16:creationId xmlns:a16="http://schemas.microsoft.com/office/drawing/2014/main" id="{95414655-0949-495F-966A-5A6F6ACC51E6}"/>
              </a:ext>
            </a:extLst>
          </p:cNvPr>
          <p:cNvSpPr txBox="1">
            <a:spLocks/>
          </p:cNvSpPr>
          <p:nvPr/>
        </p:nvSpPr>
        <p:spPr>
          <a:xfrm>
            <a:off x="2552700" y="5849962"/>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r>
              <a:rPr lang="fr-BE" sz="2000" dirty="0" err="1">
                <a:solidFill>
                  <a:schemeClr val="accent1">
                    <a:lumMod val="75000"/>
                  </a:schemeClr>
                </a:solidFill>
                <a:latin typeface="+mn-lt"/>
                <a:ea typeface="+mn-ea"/>
                <a:cs typeface="+mn-cs"/>
              </a:rPr>
              <a:t>WordTree</a:t>
            </a:r>
            <a:endParaRPr lang="fr-BE" sz="2000" dirty="0">
              <a:solidFill>
                <a:schemeClr val="accent1">
                  <a:lumMod val="75000"/>
                </a:schemeClr>
              </a:solidFill>
              <a:latin typeface="+mn-lt"/>
              <a:ea typeface="+mn-ea"/>
              <a:cs typeface="+mn-cs"/>
            </a:endParaRPr>
          </a:p>
        </p:txBody>
      </p:sp>
    </p:spTree>
    <p:extLst>
      <p:ext uri="{BB962C8B-B14F-4D97-AF65-F5344CB8AC3E}">
        <p14:creationId xmlns:p14="http://schemas.microsoft.com/office/powerpoint/2010/main" val="35504324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re 5"/>
          <p:cNvSpPr>
            <a:spLocks noGrp="1"/>
          </p:cNvSpPr>
          <p:nvPr>
            <p:ph type="title"/>
          </p:nvPr>
        </p:nvSpPr>
        <p:spPr>
          <a:xfrm>
            <a:off x="457200" y="274638"/>
            <a:ext cx="8229600" cy="1143000"/>
          </a:xfrm>
        </p:spPr>
        <p:txBody>
          <a:bodyPr>
            <a:normAutofit/>
          </a:bodyPr>
          <a:lstStyle/>
          <a:p>
            <a:pPr algn="ctr"/>
            <a:r>
              <a:rPr lang="fr-BE" sz="3200" dirty="0">
                <a:effectLst>
                  <a:outerShdw blurRad="38100" dist="38100" dir="2700000" algn="tl">
                    <a:srgbClr val="000000">
                      <a:alpha val="43137"/>
                    </a:srgbClr>
                  </a:outerShdw>
                </a:effectLst>
              </a:rPr>
              <a:t>Systèmes hybrides</a:t>
            </a:r>
          </a:p>
        </p:txBody>
      </p:sp>
      <p:sp>
        <p:nvSpPr>
          <p:cNvPr id="18" name="Titre 5"/>
          <p:cNvSpPr txBox="1">
            <a:spLocks/>
          </p:cNvSpPr>
          <p:nvPr/>
        </p:nvSpPr>
        <p:spPr>
          <a:xfrm>
            <a:off x="5105400" y="1894075"/>
            <a:ext cx="3355032" cy="1612708"/>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r">
              <a:spcBef>
                <a:spcPct val="20000"/>
              </a:spcBef>
            </a:pPr>
            <a:endParaRPr lang="fr-BE" sz="9600" dirty="0">
              <a:solidFill>
                <a:schemeClr val="accent1">
                  <a:lumMod val="75000"/>
                </a:schemeClr>
              </a:solidFill>
              <a:latin typeface="+mn-lt"/>
              <a:ea typeface="+mn-ea"/>
              <a:cs typeface="+mn-cs"/>
            </a:endParaRPr>
          </a:p>
        </p:txBody>
      </p:sp>
      <p:pic>
        <p:nvPicPr>
          <p:cNvPr id="4" name="Image 3">
            <a:extLst>
              <a:ext uri="{FF2B5EF4-FFF2-40B4-BE49-F238E27FC236}">
                <a16:creationId xmlns:a16="http://schemas.microsoft.com/office/drawing/2014/main" id="{9756AEBD-5C1C-44A8-B737-F6A44DEC0D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98" y="1988840"/>
            <a:ext cx="5126966" cy="3326172"/>
          </a:xfrm>
          <a:prstGeom prst="rect">
            <a:avLst/>
          </a:prstGeom>
        </p:spPr>
      </p:pic>
      <p:pic>
        <p:nvPicPr>
          <p:cNvPr id="6" name="Image 5">
            <a:extLst>
              <a:ext uri="{FF2B5EF4-FFF2-40B4-BE49-F238E27FC236}">
                <a16:creationId xmlns:a16="http://schemas.microsoft.com/office/drawing/2014/main" id="{9D46B7DB-6728-4458-B720-E077C9148A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4515" y="1988840"/>
            <a:ext cx="3892363" cy="3365208"/>
          </a:xfrm>
          <a:prstGeom prst="rect">
            <a:avLst/>
          </a:prstGeom>
        </p:spPr>
      </p:pic>
    </p:spTree>
    <p:extLst>
      <p:ext uri="{BB962C8B-B14F-4D97-AF65-F5344CB8AC3E}">
        <p14:creationId xmlns:p14="http://schemas.microsoft.com/office/powerpoint/2010/main" val="3618453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67544" y="6381328"/>
            <a:ext cx="8229600" cy="4525963"/>
          </a:xfrm>
        </p:spPr>
        <p:txBody>
          <a:bodyPr>
            <a:normAutofit/>
          </a:bodyPr>
          <a:lstStyle/>
          <a:p>
            <a:pPr marL="0" indent="0" algn="ctr">
              <a:buNone/>
            </a:pPr>
            <a:r>
              <a:rPr lang="fr-BE" sz="1600" dirty="0"/>
              <a:t>http://soothsayer.cls.ru.nl/</a:t>
            </a:r>
          </a:p>
        </p:txBody>
      </p:sp>
      <p:pic>
        <p:nvPicPr>
          <p:cNvPr id="4" name="Image 3"/>
          <p:cNvPicPr>
            <a:picLocks noChangeAspect="1"/>
          </p:cNvPicPr>
          <p:nvPr/>
        </p:nvPicPr>
        <p:blipFill>
          <a:blip r:embed="rId3"/>
          <a:stretch>
            <a:fillRect/>
          </a:stretch>
        </p:blipFill>
        <p:spPr>
          <a:xfrm>
            <a:off x="573846" y="228750"/>
            <a:ext cx="8016995" cy="6152578"/>
          </a:xfrm>
          <a:prstGeom prst="rect">
            <a:avLst/>
          </a:prstGeom>
        </p:spPr>
      </p:pic>
    </p:spTree>
    <p:extLst>
      <p:ext uri="{BB962C8B-B14F-4D97-AF65-F5344CB8AC3E}">
        <p14:creationId xmlns:p14="http://schemas.microsoft.com/office/powerpoint/2010/main" val="3921152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28558F-8437-4988-951B-99EF79799073}"/>
              </a:ext>
            </a:extLst>
          </p:cNvPr>
          <p:cNvSpPr>
            <a:spLocks noGrp="1"/>
          </p:cNvSpPr>
          <p:nvPr>
            <p:ph type="title"/>
          </p:nvPr>
        </p:nvSpPr>
        <p:spPr/>
        <p:txBody>
          <a:bodyPr/>
          <a:lstStyle/>
          <a:p>
            <a:r>
              <a:rPr lang="fr-BE" dirty="0"/>
              <a:t>Objectif</a:t>
            </a:r>
          </a:p>
        </p:txBody>
      </p:sp>
      <p:sp>
        <p:nvSpPr>
          <p:cNvPr id="3" name="Espace réservé du contenu 2">
            <a:extLst>
              <a:ext uri="{FF2B5EF4-FFF2-40B4-BE49-F238E27FC236}">
                <a16:creationId xmlns:a16="http://schemas.microsoft.com/office/drawing/2014/main" id="{D573AB09-B074-4A04-8E69-004EB9D05AA7}"/>
              </a:ext>
            </a:extLst>
          </p:cNvPr>
          <p:cNvSpPr>
            <a:spLocks noGrp="1"/>
          </p:cNvSpPr>
          <p:nvPr>
            <p:ph sz="half" idx="1"/>
          </p:nvPr>
        </p:nvSpPr>
        <p:spPr>
          <a:xfrm>
            <a:off x="457200" y="1268760"/>
            <a:ext cx="8229600" cy="4525963"/>
          </a:xfrm>
        </p:spPr>
        <p:txBody>
          <a:bodyPr/>
          <a:lstStyle/>
          <a:p>
            <a:pPr marL="0" indent="0">
              <a:buNone/>
            </a:pPr>
            <a:r>
              <a:rPr lang="fr-BE" dirty="0"/>
              <a:t>Evaluer l’impact de la configuration des paramètres :</a:t>
            </a:r>
          </a:p>
          <a:p>
            <a:pPr marL="0" indent="0">
              <a:buNone/>
            </a:pPr>
            <a:endParaRPr lang="fr-BE" dirty="0"/>
          </a:p>
          <a:p>
            <a:pPr marL="0" indent="0">
              <a:buNone/>
            </a:pPr>
            <a:endParaRPr lang="fr-BE" dirty="0"/>
          </a:p>
        </p:txBody>
      </p:sp>
      <p:graphicFrame>
        <p:nvGraphicFramePr>
          <p:cNvPr id="4" name="Diagramme 3">
            <a:extLst>
              <a:ext uri="{FF2B5EF4-FFF2-40B4-BE49-F238E27FC236}">
                <a16:creationId xmlns:a16="http://schemas.microsoft.com/office/drawing/2014/main" id="{2EF73F2F-6EEF-4517-AA88-6050C43B7CCB}"/>
              </a:ext>
            </a:extLst>
          </p:cNvPr>
          <p:cNvGraphicFramePr/>
          <p:nvPr>
            <p:extLst>
              <p:ext uri="{D42A27DB-BD31-4B8C-83A1-F6EECF244321}">
                <p14:modId xmlns:p14="http://schemas.microsoft.com/office/powerpoint/2010/main" val="768734711"/>
              </p:ext>
            </p:extLst>
          </p:nvPr>
        </p:nvGraphicFramePr>
        <p:xfrm>
          <a:off x="457200" y="1063277"/>
          <a:ext cx="8229600" cy="57429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314181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Espace réservé du contenu 1">
                <a:extLst>
                  <a:ext uri="{FF2B5EF4-FFF2-40B4-BE49-F238E27FC236}">
                    <a16:creationId xmlns:a16="http://schemas.microsoft.com/office/drawing/2014/main" id="{A1DC1B5B-D635-49C3-8426-6B21F87155A8}"/>
                  </a:ext>
                </a:extLst>
              </p:cNvPr>
              <p:cNvSpPr>
                <a:spLocks noGrp="1"/>
              </p:cNvSpPr>
              <p:nvPr>
                <p:ph idx="1"/>
              </p:nvPr>
            </p:nvSpPr>
            <p:spPr>
              <a:xfrm>
                <a:off x="457200" y="1700809"/>
                <a:ext cx="8229600" cy="4852978"/>
              </a:xfrm>
            </p:spPr>
            <p:txBody>
              <a:bodyPr/>
              <a:lstStyle/>
              <a:p>
                <a:pPr marL="0" indent="0" algn="ctr">
                  <a:buNone/>
                </a:pPr>
                <a:r>
                  <a:rPr lang="fr-BE" dirty="0">
                    <a:solidFill>
                      <a:srgbClr val="00B0F0"/>
                    </a:solidFill>
                  </a:rPr>
                  <a:t>|</a:t>
                </a:r>
                <a:r>
                  <a:rPr lang="fr-BE" b="1" dirty="0" err="1">
                    <a:solidFill>
                      <a:srgbClr val="92D050"/>
                    </a:solidFill>
                  </a:rPr>
                  <a:t>o</a:t>
                </a:r>
                <a:r>
                  <a:rPr lang="fr-BE" b="1" dirty="0" err="1">
                    <a:solidFill>
                      <a:schemeClr val="accent2">
                        <a:lumMod val="75000"/>
                      </a:schemeClr>
                    </a:solidFill>
                  </a:rPr>
                  <a:t>n</a:t>
                </a:r>
                <a:r>
                  <a:rPr lang="fr-BE" dirty="0" err="1">
                    <a:solidFill>
                      <a:srgbClr val="FFC000"/>
                    </a:solidFill>
                  </a:rPr>
                  <a:t>|</a:t>
                </a:r>
                <a:r>
                  <a:rPr lang="fr-BE" b="1" dirty="0" err="1">
                    <a:solidFill>
                      <a:schemeClr val="accent2">
                        <a:lumMod val="75000"/>
                      </a:schemeClr>
                    </a:solidFill>
                  </a:rPr>
                  <a:t>_a</a:t>
                </a:r>
                <a:r>
                  <a:rPr lang="fr-BE" dirty="0" err="1">
                    <a:solidFill>
                      <a:srgbClr val="FFC000"/>
                    </a:solidFill>
                  </a:rPr>
                  <a:t>|</a:t>
                </a:r>
                <a:r>
                  <a:rPr lang="fr-BE" b="1" dirty="0" err="1">
                    <a:solidFill>
                      <a:schemeClr val="accent2">
                        <a:lumMod val="75000"/>
                      </a:schemeClr>
                    </a:solidFill>
                  </a:rPr>
                  <a:t>_</a:t>
                </a:r>
                <a:r>
                  <a:rPr lang="fr-BE" b="1" dirty="0" err="1">
                    <a:solidFill>
                      <a:srgbClr val="92D050"/>
                    </a:solidFill>
                  </a:rPr>
                  <a:t>son</a:t>
                </a:r>
                <a:r>
                  <a:rPr lang="fr-BE" b="1" dirty="0" err="1">
                    <a:solidFill>
                      <a:schemeClr val="accent2">
                        <a:lumMod val="75000"/>
                      </a:schemeClr>
                    </a:solidFill>
                  </a:rPr>
                  <a:t>né</a:t>
                </a:r>
                <a:r>
                  <a:rPr lang="fr-BE" dirty="0" err="1">
                    <a:solidFill>
                      <a:srgbClr val="FFC000"/>
                    </a:solidFill>
                  </a:rPr>
                  <a:t>|</a:t>
                </a:r>
                <a:r>
                  <a:rPr lang="fr-BE" b="1" dirty="0" err="1">
                    <a:solidFill>
                      <a:schemeClr val="accent2">
                        <a:lumMod val="75000"/>
                      </a:schemeClr>
                    </a:solidFill>
                  </a:rPr>
                  <a:t>_à</a:t>
                </a:r>
                <a:r>
                  <a:rPr lang="fr-BE" dirty="0" err="1">
                    <a:solidFill>
                      <a:srgbClr val="FFC000"/>
                    </a:solidFill>
                  </a:rPr>
                  <a:t>|</a:t>
                </a:r>
                <a:r>
                  <a:rPr lang="fr-BE" b="1" dirty="0" err="1">
                    <a:solidFill>
                      <a:schemeClr val="accent2">
                        <a:lumMod val="75000"/>
                      </a:schemeClr>
                    </a:solidFill>
                  </a:rPr>
                  <a:t>_la</a:t>
                </a:r>
                <a:r>
                  <a:rPr lang="fr-BE" dirty="0" err="1">
                    <a:solidFill>
                      <a:srgbClr val="FFC000"/>
                    </a:solidFill>
                  </a:rPr>
                  <a:t>|</a:t>
                </a:r>
                <a:r>
                  <a:rPr lang="fr-BE" b="1" dirty="0" err="1">
                    <a:solidFill>
                      <a:schemeClr val="accent2">
                        <a:lumMod val="75000"/>
                      </a:schemeClr>
                    </a:solidFill>
                  </a:rPr>
                  <a:t>_</a:t>
                </a:r>
                <a:r>
                  <a:rPr lang="fr-BE" b="1" dirty="0" err="1">
                    <a:solidFill>
                      <a:srgbClr val="92D050"/>
                    </a:solidFill>
                  </a:rPr>
                  <a:t>p</a:t>
                </a:r>
                <a:r>
                  <a:rPr lang="fr-BE" b="1" dirty="0" err="1">
                    <a:solidFill>
                      <a:schemeClr val="accent2">
                        <a:lumMod val="75000"/>
                      </a:schemeClr>
                    </a:solidFill>
                  </a:rPr>
                  <a:t>orte</a:t>
                </a:r>
                <a:r>
                  <a:rPr lang="fr-BE" dirty="0">
                    <a:solidFill>
                      <a:srgbClr val="FFC000"/>
                    </a:solidFill>
                  </a:rPr>
                  <a:t>|</a:t>
                </a:r>
                <a:r>
                  <a:rPr lang="fr-BE" dirty="0">
                    <a:solidFill>
                      <a:srgbClr val="00B0F0"/>
                    </a:solidFill>
                  </a:rPr>
                  <a:t>|</a:t>
                </a:r>
              </a:p>
              <a:p>
                <a:pPr algn="ctr"/>
                <a:endParaRPr lang="fr-BE" dirty="0"/>
              </a:p>
              <a:p>
                <a:pPr algn="ctr"/>
                <a:endParaRPr lang="fr-BE" dirty="0"/>
              </a:p>
              <a:p>
                <a:pPr algn="ctr"/>
                <a:r>
                  <a:rPr lang="fr-BE" dirty="0">
                    <a:solidFill>
                      <a:schemeClr val="tx1"/>
                    </a:solidFill>
                  </a:rPr>
                  <a:t>KSR </a:t>
                </a:r>
                <a14:m>
                  <m:oMath xmlns:m="http://schemas.openxmlformats.org/officeDocument/2006/math">
                    <m:r>
                      <a:rPr lang="en-US" i="1" smtClean="0">
                        <a:solidFill>
                          <a:schemeClr val="tx1"/>
                        </a:solidFill>
                        <a:latin typeface="Cambria Math" panose="02040503050406030204" pitchFamily="18" charset="0"/>
                      </a:rPr>
                      <m:t>=</m:t>
                    </m:r>
                    <m:r>
                      <a:rPr lang="fr-BE" b="0" i="1" smtClean="0">
                        <a:solidFill>
                          <a:schemeClr val="tx1"/>
                        </a:solidFill>
                        <a:latin typeface="Cambria Math" panose="02040503050406030204" pitchFamily="18" charset="0"/>
                        <a:ea typeface="Cambria Math" panose="02040503050406030204" pitchFamily="18" charset="0"/>
                      </a:rPr>
                      <m:t>1 </m:t>
                    </m:r>
                    <m:r>
                      <a:rPr lang="fr-BE" b="0" i="0" smtClean="0">
                        <a:solidFill>
                          <a:schemeClr val="tx1"/>
                        </a:solidFill>
                        <a:latin typeface="Cambria Math" panose="02040503050406030204" pitchFamily="18" charset="0"/>
                        <a:ea typeface="Cambria Math" panose="02040503050406030204" pitchFamily="18" charset="0"/>
                      </a:rPr>
                      <m:t>−</m:t>
                    </m:r>
                    <m:f>
                      <m:fPr>
                        <m:ctrlPr>
                          <a:rPr lang="en-US" i="1" smtClean="0">
                            <a:solidFill>
                              <a:schemeClr val="tx1"/>
                            </a:solidFill>
                            <a:latin typeface="Cambria Math" panose="02040503050406030204" pitchFamily="18" charset="0"/>
                            <a:ea typeface="Cambria Math" panose="02040503050406030204" pitchFamily="18" charset="0"/>
                          </a:rPr>
                        </m:ctrlPr>
                      </m:fPr>
                      <m:num>
                        <m:r>
                          <m:rPr>
                            <m:sty m:val="p"/>
                          </m:rPr>
                          <a:rPr lang="fr-BE" b="0" i="0" smtClean="0">
                            <a:solidFill>
                              <a:srgbClr val="92D050"/>
                            </a:solidFill>
                            <a:latin typeface="Cambria Math" panose="02040503050406030204" pitchFamily="18" charset="0"/>
                            <a:ea typeface="Cambria Math" panose="02040503050406030204" pitchFamily="18" charset="0"/>
                          </a:rPr>
                          <m:t>ki</m:t>
                        </m:r>
                        <m:r>
                          <a:rPr lang="fr-BE" b="0" i="0" smtClean="0">
                            <a:solidFill>
                              <a:schemeClr val="tx1"/>
                            </a:solidFill>
                            <a:latin typeface="Cambria Math" panose="02040503050406030204" pitchFamily="18" charset="0"/>
                            <a:ea typeface="Cambria Math" panose="02040503050406030204" pitchFamily="18" charset="0"/>
                          </a:rPr>
                          <m:t> + </m:t>
                        </m:r>
                        <m:r>
                          <m:rPr>
                            <m:sty m:val="p"/>
                          </m:rPr>
                          <a:rPr lang="fr-BE" b="0" i="0" smtClean="0">
                            <a:solidFill>
                              <a:schemeClr val="tx1"/>
                            </a:solidFill>
                            <a:latin typeface="Cambria Math" panose="02040503050406030204" pitchFamily="18" charset="0"/>
                            <a:ea typeface="Cambria Math" panose="02040503050406030204" pitchFamily="18" charset="0"/>
                          </a:rPr>
                          <m:t>ks</m:t>
                        </m:r>
                      </m:num>
                      <m:den>
                        <m:r>
                          <a:rPr lang="fr-BE" b="1" i="0" smtClean="0">
                            <a:solidFill>
                              <a:schemeClr val="tx1"/>
                            </a:solidFill>
                            <a:latin typeface="Cambria Math" panose="02040503050406030204" pitchFamily="18" charset="0"/>
                            <a:ea typeface="Cambria Math" panose="02040503050406030204" pitchFamily="18" charset="0"/>
                          </a:rPr>
                          <m:t>𝐤𝐧</m:t>
                        </m:r>
                      </m:den>
                    </m:f>
                    <m:r>
                      <a:rPr lang="fr-BE" b="0" i="0" smtClean="0">
                        <a:latin typeface="Cambria Math" panose="02040503050406030204" pitchFamily="18" charset="0"/>
                        <a:ea typeface="Cambria Math" panose="02040503050406030204" pitchFamily="18" charset="0"/>
                      </a:rPr>
                      <m:t> </m:t>
                    </m:r>
                    <m:r>
                      <a:rPr lang="fr-BE" b="0" i="1" smtClean="0">
                        <a:solidFill>
                          <a:schemeClr val="tx1"/>
                        </a:solidFill>
                        <a:latin typeface="Cambria Math" panose="02040503050406030204" pitchFamily="18" charset="0"/>
                        <a:ea typeface="Cambria Math" panose="02040503050406030204" pitchFamily="18" charset="0"/>
                      </a:rPr>
                      <m:t>∗100</m:t>
                    </m:r>
                  </m:oMath>
                </a14:m>
                <a:endParaRPr lang="fr-BE" dirty="0">
                  <a:solidFill>
                    <a:schemeClr val="tx1"/>
                  </a:solidFill>
                  <a:ea typeface="Cambria Math" panose="02040503050406030204" pitchFamily="18" charset="0"/>
                </a:endParaRPr>
              </a:p>
              <a:p>
                <a:pPr algn="ctr"/>
                <a:endParaRPr lang="fr-BE" dirty="0"/>
              </a:p>
              <a:p>
                <a:pPr algn="ctr"/>
                <a:r>
                  <a:rPr lang="fr-BE" dirty="0">
                    <a:solidFill>
                      <a:schemeClr val="tx1"/>
                    </a:solidFill>
                  </a:rPr>
                  <a:t>Taux d’économie </a:t>
                </a:r>
                <a14:m>
                  <m:oMath xmlns:m="http://schemas.openxmlformats.org/officeDocument/2006/math">
                    <m:r>
                      <a:rPr lang="en-US" i="1">
                        <a:solidFill>
                          <a:schemeClr val="tx1"/>
                        </a:solidFill>
                        <a:latin typeface="Cambria Math" panose="02040503050406030204" pitchFamily="18" charset="0"/>
                      </a:rPr>
                      <m:t>=</m:t>
                    </m:r>
                    <m:r>
                      <a:rPr lang="fr-BE" i="1">
                        <a:solidFill>
                          <a:schemeClr val="tx1"/>
                        </a:solidFill>
                        <a:latin typeface="Cambria Math" panose="02040503050406030204" pitchFamily="18" charset="0"/>
                        <a:ea typeface="Cambria Math" panose="02040503050406030204" pitchFamily="18" charset="0"/>
                      </a:rPr>
                      <m:t>1 </m:t>
                    </m:r>
                    <m:r>
                      <a:rPr lang="fr-BE">
                        <a:solidFill>
                          <a:schemeClr val="tx1"/>
                        </a:solidFill>
                        <a:latin typeface="Cambria Math" panose="02040503050406030204" pitchFamily="18" charset="0"/>
                        <a:ea typeface="Cambria Math" panose="02040503050406030204" pitchFamily="18" charset="0"/>
                      </a:rPr>
                      <m:t>−</m:t>
                    </m:r>
                    <m:f>
                      <m:fPr>
                        <m:ctrlPr>
                          <a:rPr lang="en-US" i="1" smtClean="0">
                            <a:solidFill>
                              <a:schemeClr val="tx1"/>
                            </a:solidFill>
                            <a:latin typeface="Cambria Math" panose="02040503050406030204" pitchFamily="18" charset="0"/>
                            <a:ea typeface="Cambria Math" panose="02040503050406030204" pitchFamily="18" charset="0"/>
                          </a:rPr>
                        </m:ctrlPr>
                      </m:fPr>
                      <m:num>
                        <m:r>
                          <m:rPr>
                            <m:sty m:val="p"/>
                          </m:rPr>
                          <a:rPr lang="fr-BE" smtClean="0">
                            <a:solidFill>
                              <a:srgbClr val="92D050"/>
                            </a:solidFill>
                            <a:latin typeface="Cambria Math" panose="02040503050406030204" pitchFamily="18" charset="0"/>
                            <a:ea typeface="Cambria Math" panose="02040503050406030204" pitchFamily="18" charset="0"/>
                          </a:rPr>
                          <m:t>ki</m:t>
                        </m:r>
                      </m:num>
                      <m:den>
                        <m:r>
                          <a:rPr lang="fr-BE" b="1" i="1" smtClean="0">
                            <a:solidFill>
                              <a:schemeClr val="tx1"/>
                            </a:solidFill>
                            <a:latin typeface="Cambria Math" panose="02040503050406030204" pitchFamily="18" charset="0"/>
                            <a:ea typeface="Cambria Math" panose="02040503050406030204" pitchFamily="18" charset="0"/>
                          </a:rPr>
                          <m:t>𝐤𝐧</m:t>
                        </m:r>
                      </m:den>
                    </m:f>
                    <m:r>
                      <a:rPr lang="fr-BE">
                        <a:solidFill>
                          <a:schemeClr val="tx1"/>
                        </a:solidFill>
                        <a:latin typeface="Cambria Math" panose="02040503050406030204" pitchFamily="18" charset="0"/>
                        <a:ea typeface="Cambria Math" panose="02040503050406030204" pitchFamily="18" charset="0"/>
                      </a:rPr>
                      <m:t> </m:t>
                    </m:r>
                    <m:r>
                      <a:rPr lang="fr-BE" i="1">
                        <a:solidFill>
                          <a:schemeClr val="tx1"/>
                        </a:solidFill>
                        <a:latin typeface="Cambria Math" panose="02040503050406030204" pitchFamily="18" charset="0"/>
                        <a:ea typeface="Cambria Math" panose="02040503050406030204" pitchFamily="18" charset="0"/>
                      </a:rPr>
                      <m:t>∗100</m:t>
                    </m:r>
                  </m:oMath>
                </a14:m>
                <a:r>
                  <a:rPr lang="fr-BE" dirty="0">
                    <a:solidFill>
                      <a:schemeClr val="tx1"/>
                    </a:solidFill>
                    <a:ea typeface="Cambria Math" panose="02040503050406030204" pitchFamily="18" charset="0"/>
                  </a:rPr>
                  <a:t> (ou </a:t>
                </a:r>
                <a14:m>
                  <m:oMath xmlns:m="http://schemas.openxmlformats.org/officeDocument/2006/math">
                    <m:f>
                      <m:fPr>
                        <m:ctrlPr>
                          <a:rPr lang="en-US" i="1">
                            <a:solidFill>
                              <a:schemeClr val="tx1"/>
                            </a:solidFill>
                            <a:latin typeface="Cambria Math" panose="02040503050406030204" pitchFamily="18" charset="0"/>
                            <a:ea typeface="Cambria Math" panose="02040503050406030204" pitchFamily="18" charset="0"/>
                          </a:rPr>
                        </m:ctrlPr>
                      </m:fPr>
                      <m:num>
                        <m:r>
                          <m:rPr>
                            <m:sty m:val="p"/>
                          </m:rPr>
                          <a:rPr lang="fr-BE" i="0" smtClean="0">
                            <a:solidFill>
                              <a:schemeClr val="accent2">
                                <a:lumMod val="75000"/>
                              </a:schemeClr>
                            </a:solidFill>
                            <a:latin typeface="Cambria Math" panose="02040503050406030204" pitchFamily="18" charset="0"/>
                            <a:ea typeface="Cambria Math" panose="02040503050406030204" pitchFamily="18" charset="0"/>
                          </a:rPr>
                          <m:t>k</m:t>
                        </m:r>
                        <m:r>
                          <m:rPr>
                            <m:sty m:val="p"/>
                          </m:rPr>
                          <a:rPr lang="fr-BE" b="0" i="0" smtClean="0">
                            <a:solidFill>
                              <a:schemeClr val="accent2">
                                <a:lumMod val="75000"/>
                              </a:schemeClr>
                            </a:solidFill>
                            <a:latin typeface="Cambria Math" panose="02040503050406030204" pitchFamily="18" charset="0"/>
                            <a:ea typeface="Cambria Math" panose="02040503050406030204" pitchFamily="18" charset="0"/>
                          </a:rPr>
                          <m:t>p</m:t>
                        </m:r>
                      </m:num>
                      <m:den>
                        <m:r>
                          <a:rPr lang="fr-BE" b="1" i="1">
                            <a:solidFill>
                              <a:schemeClr val="tx1"/>
                            </a:solidFill>
                            <a:latin typeface="Cambria Math" panose="02040503050406030204" pitchFamily="18" charset="0"/>
                            <a:ea typeface="Cambria Math" panose="02040503050406030204" pitchFamily="18" charset="0"/>
                          </a:rPr>
                          <m:t>𝐤𝐧</m:t>
                        </m:r>
                      </m:den>
                    </m:f>
                    <m:r>
                      <a:rPr lang="fr-BE">
                        <a:solidFill>
                          <a:schemeClr val="tx1"/>
                        </a:solidFill>
                        <a:latin typeface="Cambria Math" panose="02040503050406030204" pitchFamily="18" charset="0"/>
                        <a:ea typeface="Cambria Math" panose="02040503050406030204" pitchFamily="18" charset="0"/>
                      </a:rPr>
                      <m:t> </m:t>
                    </m:r>
                    <m:r>
                      <a:rPr lang="fr-BE" i="1">
                        <a:solidFill>
                          <a:schemeClr val="tx1"/>
                        </a:solidFill>
                        <a:latin typeface="Cambria Math" panose="02040503050406030204" pitchFamily="18" charset="0"/>
                        <a:ea typeface="Cambria Math" panose="02040503050406030204" pitchFamily="18" charset="0"/>
                      </a:rPr>
                      <m:t>∗100</m:t>
                    </m:r>
                  </m:oMath>
                </a14:m>
                <a:r>
                  <a:rPr lang="fr-BE" dirty="0">
                    <a:solidFill>
                      <a:schemeClr val="tx1"/>
                    </a:solidFill>
                  </a:rPr>
                  <a:t>)</a:t>
                </a:r>
                <a:endParaRPr lang="fr-BE" dirty="0">
                  <a:solidFill>
                    <a:schemeClr val="tx1"/>
                  </a:solidFill>
                  <a:ea typeface="Cambria Math" panose="02040503050406030204" pitchFamily="18" charset="0"/>
                </a:endParaRPr>
              </a:p>
              <a:p>
                <a:pPr algn="ctr"/>
                <a:endParaRPr lang="fr-BE" dirty="0"/>
              </a:p>
              <a:p>
                <a:pPr algn="ctr"/>
                <a:r>
                  <a:rPr lang="fr-BE" dirty="0">
                    <a:solidFill>
                      <a:schemeClr val="tx1"/>
                    </a:solidFill>
                  </a:rPr>
                  <a:t>Hit ratio </a:t>
                </a:r>
                <a14:m>
                  <m:oMath xmlns:m="http://schemas.openxmlformats.org/officeDocument/2006/math">
                    <m:r>
                      <a:rPr lang="en-US" i="1">
                        <a:solidFill>
                          <a:schemeClr val="tx1"/>
                        </a:solidFill>
                        <a:latin typeface="Cambria Math" panose="02040503050406030204" pitchFamily="18" charset="0"/>
                      </a:rPr>
                      <m:t>=</m:t>
                    </m:r>
                    <m:f>
                      <m:fPr>
                        <m:ctrlPr>
                          <a:rPr lang="en-US" i="1">
                            <a:solidFill>
                              <a:schemeClr val="tx1"/>
                            </a:solidFill>
                            <a:latin typeface="Cambria Math" panose="02040503050406030204" pitchFamily="18" charset="0"/>
                            <a:ea typeface="Cambria Math" panose="02040503050406030204" pitchFamily="18" charset="0"/>
                          </a:rPr>
                        </m:ctrlPr>
                      </m:fPr>
                      <m:num>
                        <m:r>
                          <m:rPr>
                            <m:sty m:val="p"/>
                          </m:rPr>
                          <a:rPr lang="fr-BE" b="0" i="0" smtClean="0">
                            <a:solidFill>
                              <a:srgbClr val="FFC000"/>
                            </a:solidFill>
                            <a:latin typeface="Cambria Math" panose="02040503050406030204" pitchFamily="18" charset="0"/>
                            <a:ea typeface="Cambria Math" panose="02040503050406030204" pitchFamily="18" charset="0"/>
                          </a:rPr>
                          <m:t>nombre</m:t>
                        </m:r>
                        <m:r>
                          <a:rPr lang="fr-BE" b="0" i="0" smtClean="0">
                            <a:solidFill>
                              <a:schemeClr val="tx1"/>
                            </a:solidFill>
                            <a:latin typeface="Cambria Math" panose="02040503050406030204" pitchFamily="18" charset="0"/>
                            <a:ea typeface="Cambria Math" panose="02040503050406030204" pitchFamily="18" charset="0"/>
                          </a:rPr>
                          <m:t> </m:t>
                        </m:r>
                        <m:r>
                          <m:rPr>
                            <m:sty m:val="p"/>
                          </m:rPr>
                          <a:rPr lang="fr-BE" b="0" i="0" smtClean="0">
                            <a:solidFill>
                              <a:srgbClr val="FFC000"/>
                            </a:solidFill>
                            <a:latin typeface="Cambria Math" panose="02040503050406030204" pitchFamily="18" charset="0"/>
                            <a:ea typeface="Cambria Math" panose="02040503050406030204" pitchFamily="18" charset="0"/>
                          </a:rPr>
                          <m:t>de</m:t>
                        </m:r>
                        <m:r>
                          <a:rPr lang="fr-BE" b="0" i="0" smtClean="0">
                            <a:solidFill>
                              <a:schemeClr val="tx1"/>
                            </a:solidFill>
                            <a:latin typeface="Cambria Math" panose="02040503050406030204" pitchFamily="18" charset="0"/>
                            <a:ea typeface="Cambria Math" panose="02040503050406030204" pitchFamily="18" charset="0"/>
                          </a:rPr>
                          <m:t> </m:t>
                        </m:r>
                        <m:r>
                          <m:rPr>
                            <m:sty m:val="p"/>
                          </m:rPr>
                          <a:rPr lang="fr-BE" b="0" i="0" smtClean="0">
                            <a:solidFill>
                              <a:srgbClr val="FFC000"/>
                            </a:solidFill>
                            <a:latin typeface="Cambria Math" panose="02040503050406030204" pitchFamily="18" charset="0"/>
                            <a:ea typeface="Cambria Math" panose="02040503050406030204" pitchFamily="18" charset="0"/>
                          </a:rPr>
                          <m:t>mots</m:t>
                        </m:r>
                        <m:r>
                          <a:rPr lang="fr-BE" b="0" i="0" smtClean="0">
                            <a:solidFill>
                              <a:schemeClr val="tx1"/>
                            </a:solidFill>
                            <a:latin typeface="Cambria Math" panose="02040503050406030204" pitchFamily="18" charset="0"/>
                            <a:ea typeface="Cambria Math" panose="02040503050406030204" pitchFamily="18" charset="0"/>
                          </a:rPr>
                          <m:t> </m:t>
                        </m:r>
                        <m:r>
                          <m:rPr>
                            <m:sty m:val="p"/>
                          </m:rPr>
                          <a:rPr lang="fr-BE" b="0" i="0" smtClean="0">
                            <a:solidFill>
                              <a:srgbClr val="FFC000"/>
                            </a:solidFill>
                            <a:latin typeface="Cambria Math" panose="02040503050406030204" pitchFamily="18" charset="0"/>
                            <a:ea typeface="Cambria Math" panose="02040503050406030204" pitchFamily="18" charset="0"/>
                          </a:rPr>
                          <m:t>pr</m:t>
                        </m:r>
                        <m:r>
                          <a:rPr lang="fr-BE" b="0" i="0" smtClean="0">
                            <a:solidFill>
                              <a:srgbClr val="FFC000"/>
                            </a:solidFill>
                            <a:latin typeface="Cambria Math" panose="02040503050406030204" pitchFamily="18" charset="0"/>
                            <a:ea typeface="Cambria Math" panose="02040503050406030204" pitchFamily="18" charset="0"/>
                          </a:rPr>
                          <m:t>é</m:t>
                        </m:r>
                        <m:r>
                          <m:rPr>
                            <m:sty m:val="p"/>
                          </m:rPr>
                          <a:rPr lang="fr-BE" b="0" i="0" smtClean="0">
                            <a:solidFill>
                              <a:srgbClr val="FFC000"/>
                            </a:solidFill>
                            <a:latin typeface="Cambria Math" panose="02040503050406030204" pitchFamily="18" charset="0"/>
                            <a:ea typeface="Cambria Math" panose="02040503050406030204" pitchFamily="18" charset="0"/>
                          </a:rPr>
                          <m:t>dits</m:t>
                        </m:r>
                      </m:num>
                      <m:den>
                        <m:r>
                          <m:rPr>
                            <m:sty m:val="p"/>
                          </m:rPr>
                          <a:rPr lang="fr-BE" b="0" i="0" smtClean="0">
                            <a:solidFill>
                              <a:srgbClr val="00B0F0"/>
                            </a:solidFill>
                            <a:latin typeface="Cambria Math" panose="02040503050406030204" pitchFamily="18" charset="0"/>
                            <a:ea typeface="Cambria Math" panose="02040503050406030204" pitchFamily="18" charset="0"/>
                          </a:rPr>
                          <m:t>nombre</m:t>
                        </m:r>
                        <m:r>
                          <a:rPr lang="fr-BE" b="0" i="0" smtClean="0">
                            <a:solidFill>
                              <a:schemeClr val="tx1"/>
                            </a:solidFill>
                            <a:latin typeface="Cambria Math" panose="02040503050406030204" pitchFamily="18" charset="0"/>
                            <a:ea typeface="Cambria Math" panose="02040503050406030204" pitchFamily="18" charset="0"/>
                          </a:rPr>
                          <m:t> </m:t>
                        </m:r>
                        <m:r>
                          <m:rPr>
                            <m:sty m:val="p"/>
                          </m:rPr>
                          <a:rPr lang="fr-BE" b="0" i="0" smtClean="0">
                            <a:solidFill>
                              <a:srgbClr val="00B0F0"/>
                            </a:solidFill>
                            <a:latin typeface="Cambria Math" panose="02040503050406030204" pitchFamily="18" charset="0"/>
                            <a:ea typeface="Cambria Math" panose="02040503050406030204" pitchFamily="18" charset="0"/>
                          </a:rPr>
                          <m:t>total</m:t>
                        </m:r>
                        <m:r>
                          <a:rPr lang="fr-BE" b="0" i="0" smtClean="0">
                            <a:solidFill>
                              <a:schemeClr val="tx1"/>
                            </a:solidFill>
                            <a:latin typeface="Cambria Math" panose="02040503050406030204" pitchFamily="18" charset="0"/>
                            <a:ea typeface="Cambria Math" panose="02040503050406030204" pitchFamily="18" charset="0"/>
                          </a:rPr>
                          <m:t> </m:t>
                        </m:r>
                        <m:r>
                          <m:rPr>
                            <m:sty m:val="p"/>
                          </m:rPr>
                          <a:rPr lang="fr-BE" b="0" i="0" smtClean="0">
                            <a:solidFill>
                              <a:srgbClr val="00B0F0"/>
                            </a:solidFill>
                            <a:latin typeface="Cambria Math" panose="02040503050406030204" pitchFamily="18" charset="0"/>
                            <a:ea typeface="Cambria Math" panose="02040503050406030204" pitchFamily="18" charset="0"/>
                          </a:rPr>
                          <m:t>de</m:t>
                        </m:r>
                        <m:r>
                          <a:rPr lang="fr-BE" b="0" i="0" smtClean="0">
                            <a:solidFill>
                              <a:schemeClr val="tx1"/>
                            </a:solidFill>
                            <a:latin typeface="Cambria Math" panose="02040503050406030204" pitchFamily="18" charset="0"/>
                            <a:ea typeface="Cambria Math" panose="02040503050406030204" pitchFamily="18" charset="0"/>
                          </a:rPr>
                          <m:t> </m:t>
                        </m:r>
                        <m:r>
                          <m:rPr>
                            <m:sty m:val="p"/>
                          </m:rPr>
                          <a:rPr lang="fr-BE" b="0" i="0" smtClean="0">
                            <a:solidFill>
                              <a:srgbClr val="00B0F0"/>
                            </a:solidFill>
                            <a:latin typeface="Cambria Math" panose="02040503050406030204" pitchFamily="18" charset="0"/>
                            <a:ea typeface="Cambria Math" panose="02040503050406030204" pitchFamily="18" charset="0"/>
                          </a:rPr>
                          <m:t>mots</m:t>
                        </m:r>
                      </m:den>
                    </m:f>
                    <m:r>
                      <a:rPr lang="fr-BE">
                        <a:solidFill>
                          <a:schemeClr val="tx1"/>
                        </a:solidFill>
                        <a:latin typeface="Cambria Math" panose="02040503050406030204" pitchFamily="18" charset="0"/>
                        <a:ea typeface="Cambria Math" panose="02040503050406030204" pitchFamily="18" charset="0"/>
                      </a:rPr>
                      <m:t> </m:t>
                    </m:r>
                    <m:r>
                      <a:rPr lang="fr-BE" i="1">
                        <a:solidFill>
                          <a:schemeClr val="tx1"/>
                        </a:solidFill>
                        <a:latin typeface="Cambria Math" panose="02040503050406030204" pitchFamily="18" charset="0"/>
                        <a:ea typeface="Cambria Math" panose="02040503050406030204" pitchFamily="18" charset="0"/>
                      </a:rPr>
                      <m:t>∗100</m:t>
                    </m:r>
                  </m:oMath>
                </a14:m>
                <a:endParaRPr lang="fr-BE" dirty="0">
                  <a:solidFill>
                    <a:schemeClr val="tx1"/>
                  </a:solidFill>
                  <a:ea typeface="Cambria Math" panose="02040503050406030204" pitchFamily="18" charset="0"/>
                </a:endParaRPr>
              </a:p>
            </p:txBody>
          </p:sp>
        </mc:Choice>
        <mc:Fallback xmlns="">
          <p:sp>
            <p:nvSpPr>
              <p:cNvPr id="2" name="Espace réservé du contenu 1">
                <a:extLst>
                  <a:ext uri="{FF2B5EF4-FFF2-40B4-BE49-F238E27FC236}">
                    <a16:creationId xmlns:a16="http://schemas.microsoft.com/office/drawing/2014/main" id="{A1DC1B5B-D635-49C3-8426-6B21F87155A8}"/>
                  </a:ext>
                </a:extLst>
              </p:cNvPr>
              <p:cNvSpPr>
                <a:spLocks noGrp="1" noRot="1" noChangeAspect="1" noMove="1" noResize="1" noEditPoints="1" noAdjustHandles="1" noChangeArrowheads="1" noChangeShapeType="1" noTextEdit="1"/>
              </p:cNvSpPr>
              <p:nvPr>
                <p:ph idx="1"/>
              </p:nvPr>
            </p:nvSpPr>
            <p:spPr>
              <a:xfrm>
                <a:off x="457200" y="1700809"/>
                <a:ext cx="8229600" cy="4852978"/>
              </a:xfrm>
              <a:blipFill>
                <a:blip r:embed="rId3"/>
                <a:stretch>
                  <a:fillRect t="-1005"/>
                </a:stretch>
              </a:blipFill>
            </p:spPr>
            <p:txBody>
              <a:bodyPr/>
              <a:lstStyle/>
              <a:p>
                <a:r>
                  <a:rPr lang="fr-BE">
                    <a:noFill/>
                  </a:rPr>
                  <a:t> </a:t>
                </a:r>
              </a:p>
            </p:txBody>
          </p:sp>
        </mc:Fallback>
      </mc:AlternateContent>
      <p:sp>
        <p:nvSpPr>
          <p:cNvPr id="6" name="Titre 5">
            <a:extLst>
              <a:ext uri="{FF2B5EF4-FFF2-40B4-BE49-F238E27FC236}">
                <a16:creationId xmlns:a16="http://schemas.microsoft.com/office/drawing/2014/main" id="{66EAE5A2-FEC4-4E48-A887-4832BB42146D}"/>
              </a:ext>
            </a:extLst>
          </p:cNvPr>
          <p:cNvSpPr>
            <a:spLocks noGrp="1"/>
          </p:cNvSpPr>
          <p:nvPr>
            <p:ph type="title"/>
          </p:nvPr>
        </p:nvSpPr>
        <p:spPr/>
        <p:txBody>
          <a:bodyPr/>
          <a:lstStyle/>
          <a:p>
            <a:r>
              <a:rPr lang="fr-BE" dirty="0"/>
              <a:t>Métriques</a:t>
            </a:r>
          </a:p>
        </p:txBody>
      </p:sp>
    </p:spTree>
    <p:extLst>
      <p:ext uri="{BB962C8B-B14F-4D97-AF65-F5344CB8AC3E}">
        <p14:creationId xmlns:p14="http://schemas.microsoft.com/office/powerpoint/2010/main" val="1039459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457200" y="247315"/>
            <a:ext cx="4038600" cy="1143000"/>
          </a:xfrm>
        </p:spPr>
        <p:txBody>
          <a:bodyPr>
            <a:normAutofit fontScale="90000"/>
          </a:bodyPr>
          <a:lstStyle/>
          <a:p>
            <a:pPr algn="ctr"/>
            <a:r>
              <a:rPr lang="fr-BE" sz="3200" dirty="0" err="1">
                <a:effectLst>
                  <a:outerShdw blurRad="38100" dist="38100" dir="2700000" algn="tl">
                    <a:srgbClr val="000000">
                      <a:alpha val="43137"/>
                    </a:srgbClr>
                  </a:outerShdw>
                </a:effectLst>
              </a:rPr>
              <a:t>Presage</a:t>
            </a:r>
            <a:br>
              <a:rPr lang="fr-BE" sz="3200" dirty="0"/>
            </a:br>
            <a:r>
              <a:rPr lang="fr-BE" sz="2800" dirty="0"/>
              <a:t>(</a:t>
            </a:r>
            <a:r>
              <a:rPr lang="fr-BE" sz="2800" dirty="0" err="1"/>
              <a:t>Soothsayer</a:t>
            </a:r>
            <a:r>
              <a:rPr lang="fr-BE" sz="2800" dirty="0"/>
              <a:t>)</a:t>
            </a:r>
            <a:br>
              <a:rPr lang="fr-BE" sz="2800" dirty="0"/>
            </a:br>
            <a:r>
              <a:rPr lang="fr-BE" sz="2800" dirty="0"/>
              <a:t>via </a:t>
            </a:r>
            <a:r>
              <a:rPr lang="fr-BE" sz="2800" dirty="0" err="1"/>
              <a:t>qprompter</a:t>
            </a:r>
            <a:endParaRPr lang="fr-BE" sz="2800" dirty="0"/>
          </a:p>
        </p:txBody>
      </p:sp>
      <p:sp>
        <p:nvSpPr>
          <p:cNvPr id="4" name="Rectangle 3"/>
          <p:cNvSpPr/>
          <p:nvPr/>
        </p:nvSpPr>
        <p:spPr>
          <a:xfrm>
            <a:off x="4648200" y="247315"/>
            <a:ext cx="4038600" cy="954107"/>
          </a:xfrm>
          <a:prstGeom prst="rect">
            <a:avLst/>
          </a:prstGeom>
        </p:spPr>
        <p:txBody>
          <a:bodyPr wrap="square">
            <a:spAutoFit/>
          </a:bodyPr>
          <a:lstStyle/>
          <a:p>
            <a:pPr algn="ctr"/>
            <a:r>
              <a:rPr lang="fr-BE" sz="3200" dirty="0">
                <a:solidFill>
                  <a:schemeClr val="accent2">
                    <a:lumMod val="75000"/>
                  </a:schemeClr>
                </a:solidFill>
                <a:effectLst>
                  <a:outerShdw blurRad="38100" dist="38100" dir="2700000" algn="tl">
                    <a:srgbClr val="000000">
                      <a:alpha val="43137"/>
                    </a:srgbClr>
                  </a:outerShdw>
                </a:effectLst>
                <a:latin typeface="+mj-lt"/>
                <a:ea typeface="+mj-ea"/>
                <a:cs typeface="+mj-cs"/>
              </a:rPr>
              <a:t>ACAT</a:t>
            </a:r>
          </a:p>
          <a:p>
            <a:pPr algn="ctr"/>
            <a:r>
              <a:rPr lang="fr-BE" sz="2400" i="1" dirty="0" err="1">
                <a:solidFill>
                  <a:schemeClr val="accent2">
                    <a:lumMod val="75000"/>
                  </a:schemeClr>
                </a:solidFill>
                <a:latin typeface="+mj-lt"/>
                <a:ea typeface="+mj-ea"/>
                <a:cs typeface="+mj-cs"/>
              </a:rPr>
              <a:t>Assistive</a:t>
            </a:r>
            <a:r>
              <a:rPr lang="fr-BE" sz="2400" i="1" dirty="0">
                <a:solidFill>
                  <a:schemeClr val="accent2">
                    <a:lumMod val="75000"/>
                  </a:schemeClr>
                </a:solidFill>
                <a:latin typeface="+mj-lt"/>
                <a:ea typeface="+mj-ea"/>
                <a:cs typeface="+mj-cs"/>
              </a:rPr>
              <a:t> </a:t>
            </a:r>
            <a:r>
              <a:rPr lang="fr-BE" sz="2400" i="1" dirty="0" err="1">
                <a:solidFill>
                  <a:schemeClr val="accent2">
                    <a:lumMod val="75000"/>
                  </a:schemeClr>
                </a:solidFill>
                <a:latin typeface="+mj-lt"/>
                <a:ea typeface="+mj-ea"/>
                <a:cs typeface="+mj-cs"/>
              </a:rPr>
              <a:t>Context-Aware</a:t>
            </a:r>
            <a:r>
              <a:rPr lang="fr-BE" sz="2400" i="1" dirty="0">
                <a:solidFill>
                  <a:schemeClr val="accent2">
                    <a:lumMod val="75000"/>
                  </a:schemeClr>
                </a:solidFill>
                <a:latin typeface="+mj-lt"/>
                <a:ea typeface="+mj-ea"/>
                <a:cs typeface="+mj-cs"/>
              </a:rPr>
              <a:t> </a:t>
            </a:r>
            <a:r>
              <a:rPr lang="fr-BE" sz="2400" i="1" dirty="0" err="1">
                <a:solidFill>
                  <a:schemeClr val="accent2">
                    <a:lumMod val="75000"/>
                  </a:schemeClr>
                </a:solidFill>
                <a:latin typeface="+mj-lt"/>
                <a:ea typeface="+mj-ea"/>
                <a:cs typeface="+mj-cs"/>
              </a:rPr>
              <a:t>Toolkit</a:t>
            </a:r>
            <a:endParaRPr lang="fr-BE" sz="2400" i="1" dirty="0">
              <a:solidFill>
                <a:schemeClr val="accent2">
                  <a:lumMod val="75000"/>
                </a:schemeClr>
              </a:solidFill>
              <a:latin typeface="+mj-lt"/>
              <a:ea typeface="+mj-ea"/>
              <a:cs typeface="+mj-cs"/>
            </a:endParaRPr>
          </a:p>
        </p:txBody>
      </p:sp>
      <p:sp>
        <p:nvSpPr>
          <p:cNvPr id="10" name="Titre 5"/>
          <p:cNvSpPr txBox="1">
            <a:spLocks/>
          </p:cNvSpPr>
          <p:nvPr/>
        </p:nvSpPr>
        <p:spPr>
          <a:xfrm>
            <a:off x="457200" y="5766312"/>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r>
              <a:rPr lang="fr-BE" sz="2000" dirty="0" err="1">
                <a:solidFill>
                  <a:schemeClr val="accent1">
                    <a:lumMod val="75000"/>
                  </a:schemeClr>
                </a:solidFill>
                <a:latin typeface="+mn-lt"/>
                <a:ea typeface="+mn-ea"/>
                <a:cs typeface="+mn-cs"/>
              </a:rPr>
              <a:t>Vescovi</a:t>
            </a:r>
            <a:endParaRPr lang="fr-BE" sz="2000" dirty="0">
              <a:solidFill>
                <a:schemeClr val="accent1">
                  <a:lumMod val="75000"/>
                </a:schemeClr>
              </a:solidFill>
              <a:latin typeface="+mn-lt"/>
              <a:ea typeface="+mn-ea"/>
              <a:cs typeface="+mn-cs"/>
            </a:endParaRPr>
          </a:p>
          <a:p>
            <a:pPr algn="ctr">
              <a:spcBef>
                <a:spcPct val="20000"/>
              </a:spcBef>
            </a:pPr>
            <a:r>
              <a:rPr lang="fr-BE" sz="1800" dirty="0">
                <a:solidFill>
                  <a:schemeClr val="accent1">
                    <a:lumMod val="75000"/>
                  </a:schemeClr>
                </a:solidFill>
                <a:latin typeface="+mn-lt"/>
                <a:ea typeface="+mn-ea"/>
                <a:cs typeface="+mn-cs"/>
              </a:rPr>
              <a:t>http://presage.sourceforge.net/</a:t>
            </a:r>
          </a:p>
        </p:txBody>
      </p:sp>
      <p:sp>
        <p:nvSpPr>
          <p:cNvPr id="11" name="Titre 5"/>
          <p:cNvSpPr txBox="1">
            <a:spLocks/>
          </p:cNvSpPr>
          <p:nvPr/>
        </p:nvSpPr>
        <p:spPr>
          <a:xfrm>
            <a:off x="4650711" y="5877272"/>
            <a:ext cx="40386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a:solidFill>
                  <a:schemeClr val="accent2">
                    <a:lumMod val="75000"/>
                  </a:schemeClr>
                </a:solidFill>
                <a:latin typeface="+mj-lt"/>
                <a:ea typeface="+mj-ea"/>
                <a:cs typeface="+mj-cs"/>
              </a:defRPr>
            </a:lvl1pPr>
          </a:lstStyle>
          <a:p>
            <a:pPr algn="ctr">
              <a:spcBef>
                <a:spcPct val="20000"/>
              </a:spcBef>
            </a:pPr>
            <a:r>
              <a:rPr lang="fr-BE" sz="2000" dirty="0">
                <a:solidFill>
                  <a:schemeClr val="accent1">
                    <a:lumMod val="75000"/>
                  </a:schemeClr>
                </a:solidFill>
                <a:latin typeface="+mn-lt"/>
                <a:ea typeface="+mn-ea"/>
                <a:cs typeface="+mn-cs"/>
              </a:rPr>
              <a:t>Intel Corporation</a:t>
            </a:r>
          </a:p>
          <a:p>
            <a:pPr algn="ctr">
              <a:spcBef>
                <a:spcPct val="20000"/>
              </a:spcBef>
            </a:pPr>
            <a:r>
              <a:rPr lang="fr-BE" sz="1800" dirty="0">
                <a:solidFill>
                  <a:schemeClr val="accent1">
                    <a:lumMod val="75000"/>
                  </a:schemeClr>
                </a:solidFill>
                <a:latin typeface="+mn-lt"/>
                <a:ea typeface="+mn-ea"/>
                <a:cs typeface="+mn-cs"/>
              </a:rPr>
              <a:t>https://github.com/intel/acat</a:t>
            </a:r>
          </a:p>
        </p:txBody>
      </p:sp>
      <p:pic>
        <p:nvPicPr>
          <p:cNvPr id="12" name="Espace réservé du contenu 7"/>
          <p:cNvPicPr>
            <a:picLocks noChangeAspect="1"/>
          </p:cNvPicPr>
          <p:nvPr/>
        </p:nvPicPr>
        <p:blipFill>
          <a:blip r:embed="rId3"/>
          <a:stretch>
            <a:fillRect/>
          </a:stretch>
        </p:blipFill>
        <p:spPr>
          <a:xfrm>
            <a:off x="5610084" y="1196752"/>
            <a:ext cx="2114832" cy="2177134"/>
          </a:xfrm>
          <a:prstGeom prst="rect">
            <a:avLst/>
          </a:prstGeom>
        </p:spPr>
      </p:pic>
      <p:pic>
        <p:nvPicPr>
          <p:cNvPr id="7" name="Espace réservé du contenu 6"/>
          <p:cNvPicPr>
            <a:picLocks noGrp="1" noChangeAspect="1"/>
          </p:cNvPicPr>
          <p:nvPr>
            <p:ph sz="half" idx="2"/>
          </p:nvPr>
        </p:nvPicPr>
        <p:blipFill>
          <a:blip r:embed="rId4"/>
          <a:stretch>
            <a:fillRect/>
          </a:stretch>
        </p:blipFill>
        <p:spPr>
          <a:xfrm>
            <a:off x="4648200" y="3140968"/>
            <a:ext cx="4038600" cy="3006789"/>
          </a:xfrm>
          <a:prstGeom prst="rect">
            <a:avLst/>
          </a:prstGeom>
        </p:spPr>
      </p:pic>
      <p:pic>
        <p:nvPicPr>
          <p:cNvPr id="9" name="Espace réservé du contenu 8">
            <a:extLst>
              <a:ext uri="{FF2B5EF4-FFF2-40B4-BE49-F238E27FC236}">
                <a16:creationId xmlns:a16="http://schemas.microsoft.com/office/drawing/2014/main" id="{E3B03DC2-08F2-4F9B-AB85-4C4766DFACEB}"/>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839465" y="2036027"/>
            <a:ext cx="3274069" cy="3084573"/>
          </a:xfrm>
        </p:spPr>
      </p:pic>
    </p:spTree>
    <p:extLst>
      <p:ext uri="{BB962C8B-B14F-4D97-AF65-F5344CB8AC3E}">
        <p14:creationId xmlns:p14="http://schemas.microsoft.com/office/powerpoint/2010/main" val="2422521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116632"/>
            <a:ext cx="8229600" cy="1143000"/>
          </a:xfrm>
        </p:spPr>
        <p:txBody>
          <a:bodyPr>
            <a:normAutofit/>
          </a:bodyPr>
          <a:lstStyle/>
          <a:p>
            <a:r>
              <a:rPr lang="fr-BE" sz="3200" dirty="0">
                <a:effectLst>
                  <a:outerShdw blurRad="38100" dist="38100" dir="2700000" algn="tl">
                    <a:srgbClr val="000000">
                      <a:alpha val="43137"/>
                    </a:srgbClr>
                  </a:outerShdw>
                </a:effectLst>
              </a:rPr>
              <a:t>Configuration</a:t>
            </a:r>
          </a:p>
        </p:txBody>
      </p:sp>
      <p:pic>
        <p:nvPicPr>
          <p:cNvPr id="4" name="Espace réservé du contenu 3">
            <a:extLst>
              <a:ext uri="{FF2B5EF4-FFF2-40B4-BE49-F238E27FC236}">
                <a16:creationId xmlns:a16="http://schemas.microsoft.com/office/drawing/2014/main" id="{95F96C7D-D07F-465E-B73B-D14082EC44A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6680" y="1124744"/>
            <a:ext cx="6650639" cy="5490951"/>
          </a:xfrm>
        </p:spPr>
      </p:pic>
    </p:spTree>
    <p:extLst>
      <p:ext uri="{BB962C8B-B14F-4D97-AF65-F5344CB8AC3E}">
        <p14:creationId xmlns:p14="http://schemas.microsoft.com/office/powerpoint/2010/main" val="1359775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1143000"/>
          </a:xfrm>
        </p:spPr>
        <p:txBody>
          <a:bodyPr>
            <a:normAutofit/>
          </a:bodyPr>
          <a:lstStyle/>
          <a:p>
            <a:r>
              <a:rPr lang="fr-BE" sz="3200" dirty="0">
                <a:effectLst>
                  <a:outerShdw blurRad="38100" dist="38100" dir="2700000" algn="tl">
                    <a:srgbClr val="000000">
                      <a:alpha val="43137"/>
                    </a:srgbClr>
                  </a:outerShdw>
                </a:effectLst>
              </a:rPr>
              <a:t>Évaluation – Simulations</a:t>
            </a:r>
          </a:p>
        </p:txBody>
      </p:sp>
      <p:pic>
        <p:nvPicPr>
          <p:cNvPr id="6" name="Espace réservé du contenu 5">
            <a:extLst>
              <a:ext uri="{FF2B5EF4-FFF2-40B4-BE49-F238E27FC236}">
                <a16:creationId xmlns:a16="http://schemas.microsoft.com/office/drawing/2014/main" id="{C040062F-2155-4A73-BA3D-81B380B1A56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3528" y="4653136"/>
            <a:ext cx="7251063" cy="1956636"/>
          </a:xfrm>
        </p:spPr>
      </p:pic>
      <p:pic>
        <p:nvPicPr>
          <p:cNvPr id="8" name="Image 7">
            <a:extLst>
              <a:ext uri="{FF2B5EF4-FFF2-40B4-BE49-F238E27FC236}">
                <a16:creationId xmlns:a16="http://schemas.microsoft.com/office/drawing/2014/main" id="{77088F5C-7DD9-4F27-BD9B-42A756B79B46}"/>
              </a:ext>
            </a:extLst>
          </p:cNvPr>
          <p:cNvPicPr>
            <a:picLocks noChangeAspect="1"/>
          </p:cNvPicPr>
          <p:nvPr/>
        </p:nvPicPr>
        <p:blipFill>
          <a:blip r:embed="rId4"/>
          <a:stretch>
            <a:fillRect/>
          </a:stretch>
        </p:blipFill>
        <p:spPr>
          <a:xfrm>
            <a:off x="251520" y="1268759"/>
            <a:ext cx="3325404" cy="5062556"/>
          </a:xfrm>
          <a:prstGeom prst="rect">
            <a:avLst/>
          </a:prstGeom>
        </p:spPr>
      </p:pic>
      <p:pic>
        <p:nvPicPr>
          <p:cNvPr id="10" name="Image 9">
            <a:extLst>
              <a:ext uri="{FF2B5EF4-FFF2-40B4-BE49-F238E27FC236}">
                <a16:creationId xmlns:a16="http://schemas.microsoft.com/office/drawing/2014/main" id="{43F3EB08-2BBC-46A6-A91F-114940DA4A90}"/>
              </a:ext>
            </a:extLst>
          </p:cNvPr>
          <p:cNvPicPr>
            <a:picLocks noChangeAspect="1"/>
          </p:cNvPicPr>
          <p:nvPr/>
        </p:nvPicPr>
        <p:blipFill>
          <a:blip r:embed="rId5"/>
          <a:stretch>
            <a:fillRect/>
          </a:stretch>
        </p:blipFill>
        <p:spPr>
          <a:xfrm>
            <a:off x="4283968" y="1268758"/>
            <a:ext cx="4622309" cy="5065315"/>
          </a:xfrm>
          <a:prstGeom prst="rect">
            <a:avLst/>
          </a:prstGeom>
        </p:spPr>
      </p:pic>
    </p:spTree>
    <p:extLst>
      <p:ext uri="{BB962C8B-B14F-4D97-AF65-F5344CB8AC3E}">
        <p14:creationId xmlns:p14="http://schemas.microsoft.com/office/powerpoint/2010/main" val="2432784052"/>
      </p:ext>
    </p:extLst>
  </p:cSld>
  <p:clrMapOvr>
    <a:masterClrMapping/>
  </p:clrMapOvr>
</p:sld>
</file>

<file path=ppt/theme/theme1.xml><?xml version="1.0" encoding="utf-8"?>
<a:theme xmlns:a="http://schemas.openxmlformats.org/drawingml/2006/main" name="GreenWave_BusDesignSlides_TP010385378">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1406B6EB-8CCB-429C-9D3B-EA09378A397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Diapositives de conception professionnelle (conception Ondulation verte)</Template>
  <TotalTime>5444</TotalTime>
  <Words>2613</Words>
  <Application>Microsoft Office PowerPoint</Application>
  <PresentationFormat>Affichage à l'écran (4:3)</PresentationFormat>
  <Paragraphs>276</Paragraphs>
  <Slides>32</Slides>
  <Notes>29</Notes>
  <HiddenSlides>0</HiddenSlides>
  <MMClips>1</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32</vt:i4>
      </vt:variant>
    </vt:vector>
  </HeadingPairs>
  <TitlesOfParts>
    <vt:vector size="37" baseType="lpstr">
      <vt:lpstr>Arial</vt:lpstr>
      <vt:lpstr>Calibri</vt:lpstr>
      <vt:lpstr>Cambria Math</vt:lpstr>
      <vt:lpstr>Times New Roman</vt:lpstr>
      <vt:lpstr>GreenWave_BusDesignSlides_TP010385378</vt:lpstr>
      <vt:lpstr>Configuration et évaluation d’un système de prédiction de mots au sein d’un logiciel de Communication Améliorée et Alternative (CAA) pour personnes handicapées</vt:lpstr>
      <vt:lpstr>Communication Améliorée et Alternative</vt:lpstr>
      <vt:lpstr>Prédiction de lettres et mots</vt:lpstr>
      <vt:lpstr>Présentation PowerPoint</vt:lpstr>
      <vt:lpstr>Objectif</vt:lpstr>
      <vt:lpstr>Métriques</vt:lpstr>
      <vt:lpstr>Presage (Soothsayer) via qprompter</vt:lpstr>
      <vt:lpstr>Configuration</vt:lpstr>
      <vt:lpstr>Évaluation – Simulations</vt:lpstr>
      <vt:lpstr>Évaluation – Corpus</vt:lpstr>
      <vt:lpstr>Évaluation – Prédicteurs</vt:lpstr>
      <vt:lpstr>Évaluation – Prédictions</vt:lpstr>
      <vt:lpstr>Évaluation – (Interface utilisateur)</vt:lpstr>
      <vt:lpstr>Évaluation – Test utilisateur</vt:lpstr>
      <vt:lpstr>Conclusion</vt:lpstr>
      <vt:lpstr>GitHub</vt:lpstr>
      <vt:lpstr>Questions</vt:lpstr>
      <vt:lpstr>Pour aller plus loin</vt:lpstr>
      <vt:lpstr>OOVs, perplexité et entropie</vt:lpstr>
      <vt:lpstr>Limitations</vt:lpstr>
      <vt:lpstr>Quelques bugs recensés</vt:lpstr>
      <vt:lpstr>SUS – System Usability Scale</vt:lpstr>
      <vt:lpstr>QUEST – Quebec User Evaluation of Satisfaction with assistive Technology</vt:lpstr>
      <vt:lpstr>QUEST – Quebec User Evaluation of Satisfaction with assistive Technology (suite)</vt:lpstr>
      <vt:lpstr>ACAT : claviers</vt:lpstr>
      <vt:lpstr>ACAT (1) : sous-claviers</vt:lpstr>
      <vt:lpstr>ACAT (2) : sous-claviers</vt:lpstr>
      <vt:lpstr>Systèmes de prédiction (commerce)</vt:lpstr>
      <vt:lpstr>Systèmes de prédiction (recherche)</vt:lpstr>
      <vt:lpstr>Systèmes statistiques</vt:lpstr>
      <vt:lpstr>Systèmes linguistiques</vt:lpstr>
      <vt:lpstr>Systèmes hybrides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Configuration et évaluation d’un logiciel de prédiction de mots au sein d’un système de Communication Alternative et Augmentative (CAA) pour personnes handicapées</dc:title>
  <dc:creator>Magali</dc:creator>
  <cp:keywords/>
  <cp:lastModifiedBy>Magali</cp:lastModifiedBy>
  <cp:revision>52</cp:revision>
  <dcterms:created xsi:type="dcterms:W3CDTF">2017-05-08T19:37:00Z</dcterms:created>
  <dcterms:modified xsi:type="dcterms:W3CDTF">2018-09-25T16:55:36Z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TC103853789990</vt:lpwstr>
  </property>
</Properties>
</file>

<file path=docProps/thumbnail.jpeg>
</file>